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6" r:id="rId8"/>
    <p:sldId id="267" r:id="rId9"/>
    <p:sldId id="265" r:id="rId10"/>
    <p:sldId id="264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E890B3-68A3-4DFA-BB99-621460A9C4EE}" v="962" dt="2022-03-13T18:30:33.793"/>
    <p1510:client id="{83CD4BF2-975C-8515-D58A-2AB99F0803FF}" v="1041" dt="2022-03-13T21:46:37.1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llermo Hoyo Bravo" userId="S::guillermo.hoyo@estudiante.uam.es::1d430a51-2ebc-4c40-9f45-3c57ff216512" providerId="AD" clId="Web-{83CD4BF2-975C-8515-D58A-2AB99F0803FF}"/>
    <pc:docChg chg="addSld delSld modSld">
      <pc:chgData name="Guillermo Hoyo Bravo" userId="S::guillermo.hoyo@estudiante.uam.es::1d430a51-2ebc-4c40-9f45-3c57ff216512" providerId="AD" clId="Web-{83CD4BF2-975C-8515-D58A-2AB99F0803FF}" dt="2022-03-13T21:46:37.149" v="1038" actId="20577"/>
      <pc:docMkLst>
        <pc:docMk/>
      </pc:docMkLst>
      <pc:sldChg chg="modSp">
        <pc:chgData name="Guillermo Hoyo Bravo" userId="S::guillermo.hoyo@estudiante.uam.es::1d430a51-2ebc-4c40-9f45-3c57ff216512" providerId="AD" clId="Web-{83CD4BF2-975C-8515-D58A-2AB99F0803FF}" dt="2022-03-13T21:37:50.806" v="767" actId="20577"/>
        <pc:sldMkLst>
          <pc:docMk/>
          <pc:sldMk cId="1828858135" sldId="257"/>
        </pc:sldMkLst>
        <pc:spChg chg="mod">
          <ac:chgData name="Guillermo Hoyo Bravo" userId="S::guillermo.hoyo@estudiante.uam.es::1d430a51-2ebc-4c40-9f45-3c57ff216512" providerId="AD" clId="Web-{83CD4BF2-975C-8515-D58A-2AB99F0803FF}" dt="2022-03-13T21:23:24.015" v="1" actId="20577"/>
          <ac:spMkLst>
            <pc:docMk/>
            <pc:sldMk cId="1828858135" sldId="257"/>
            <ac:spMk id="2" creationId="{7CCB00FF-F104-4C19-8BA5-2B99844A9647}"/>
          </ac:spMkLst>
        </pc:spChg>
        <pc:spChg chg="mod">
          <ac:chgData name="Guillermo Hoyo Bravo" userId="S::guillermo.hoyo@estudiante.uam.es::1d430a51-2ebc-4c40-9f45-3c57ff216512" providerId="AD" clId="Web-{83CD4BF2-975C-8515-D58A-2AB99F0803FF}" dt="2022-03-13T21:37:50.806" v="767" actId="20577"/>
          <ac:spMkLst>
            <pc:docMk/>
            <pc:sldMk cId="1828858135" sldId="257"/>
            <ac:spMk id="3" creationId="{632EFED6-936B-4824-B244-B565893CAA2C}"/>
          </ac:spMkLst>
        </pc:spChg>
      </pc:sldChg>
      <pc:sldChg chg="modSp">
        <pc:chgData name="Guillermo Hoyo Bravo" userId="S::guillermo.hoyo@estudiante.uam.es::1d430a51-2ebc-4c40-9f45-3c57ff216512" providerId="AD" clId="Web-{83CD4BF2-975C-8515-D58A-2AB99F0803FF}" dt="2022-03-13T21:46:37.149" v="1038" actId="20577"/>
        <pc:sldMkLst>
          <pc:docMk/>
          <pc:sldMk cId="1671205469" sldId="260"/>
        </pc:sldMkLst>
        <pc:spChg chg="mod">
          <ac:chgData name="Guillermo Hoyo Bravo" userId="S::guillermo.hoyo@estudiante.uam.es::1d430a51-2ebc-4c40-9f45-3c57ff216512" providerId="AD" clId="Web-{83CD4BF2-975C-8515-D58A-2AB99F0803FF}" dt="2022-03-13T21:46:37.149" v="1038" actId="20577"/>
          <ac:spMkLst>
            <pc:docMk/>
            <pc:sldMk cId="1671205469" sldId="260"/>
            <ac:spMk id="3" creationId="{301EC0F0-59D7-4B5A-A5C1-4169DC1E08ED}"/>
          </ac:spMkLst>
        </pc:spChg>
      </pc:sldChg>
      <pc:sldChg chg="modSp">
        <pc:chgData name="Guillermo Hoyo Bravo" userId="S::guillermo.hoyo@estudiante.uam.es::1d430a51-2ebc-4c40-9f45-3c57ff216512" providerId="AD" clId="Web-{83CD4BF2-975C-8515-D58A-2AB99F0803FF}" dt="2022-03-13T21:23:55.875" v="6" actId="20577"/>
        <pc:sldMkLst>
          <pc:docMk/>
          <pc:sldMk cId="1309610072" sldId="261"/>
        </pc:sldMkLst>
        <pc:spChg chg="mod">
          <ac:chgData name="Guillermo Hoyo Bravo" userId="S::guillermo.hoyo@estudiante.uam.es::1d430a51-2ebc-4c40-9f45-3c57ff216512" providerId="AD" clId="Web-{83CD4BF2-975C-8515-D58A-2AB99F0803FF}" dt="2022-03-13T21:23:55.875" v="6" actId="20577"/>
          <ac:spMkLst>
            <pc:docMk/>
            <pc:sldMk cId="1309610072" sldId="261"/>
            <ac:spMk id="3" creationId="{661A285D-FD4D-4520-A069-1660B618FE4B}"/>
          </ac:spMkLst>
        </pc:spChg>
      </pc:sldChg>
      <pc:sldChg chg="modSp del">
        <pc:chgData name="Guillermo Hoyo Bravo" userId="S::guillermo.hoyo@estudiante.uam.es::1d430a51-2ebc-4c40-9f45-3c57ff216512" providerId="AD" clId="Web-{83CD4BF2-975C-8515-D58A-2AB99F0803FF}" dt="2022-03-13T21:39:11.402" v="814"/>
        <pc:sldMkLst>
          <pc:docMk/>
          <pc:sldMk cId="1493993967" sldId="262"/>
        </pc:sldMkLst>
        <pc:spChg chg="mod">
          <ac:chgData name="Guillermo Hoyo Bravo" userId="S::guillermo.hoyo@estudiante.uam.es::1d430a51-2ebc-4c40-9f45-3c57ff216512" providerId="AD" clId="Web-{83CD4BF2-975C-8515-D58A-2AB99F0803FF}" dt="2022-03-13T21:39:08.261" v="813" actId="20577"/>
          <ac:spMkLst>
            <pc:docMk/>
            <pc:sldMk cId="1493993967" sldId="262"/>
            <ac:spMk id="2" creationId="{49012853-D402-45A4-AD78-24A1D51C57ED}"/>
          </ac:spMkLst>
        </pc:spChg>
      </pc:sldChg>
      <pc:sldChg chg="addSp modSp del">
        <pc:chgData name="Guillermo Hoyo Bravo" userId="S::guillermo.hoyo@estudiante.uam.es::1d430a51-2ebc-4c40-9f45-3c57ff216512" providerId="AD" clId="Web-{83CD4BF2-975C-8515-D58A-2AB99F0803FF}" dt="2022-03-13T21:38:05.822" v="774"/>
        <pc:sldMkLst>
          <pc:docMk/>
          <pc:sldMk cId="2184894714" sldId="263"/>
        </pc:sldMkLst>
        <pc:spChg chg="mod">
          <ac:chgData name="Guillermo Hoyo Bravo" userId="S::guillermo.hoyo@estudiante.uam.es::1d430a51-2ebc-4c40-9f45-3c57ff216512" providerId="AD" clId="Web-{83CD4BF2-975C-8515-D58A-2AB99F0803FF}" dt="2022-03-13T21:38:00.213" v="771" actId="20577"/>
          <ac:spMkLst>
            <pc:docMk/>
            <pc:sldMk cId="2184894714" sldId="263"/>
            <ac:spMk id="2" creationId="{B2EE9DC9-4B43-4AB8-A150-B091BDD236F0}"/>
          </ac:spMkLst>
        </pc:spChg>
        <pc:spChg chg="add">
          <ac:chgData name="Guillermo Hoyo Bravo" userId="S::guillermo.hoyo@estudiante.uam.es::1d430a51-2ebc-4c40-9f45-3c57ff216512" providerId="AD" clId="Web-{83CD4BF2-975C-8515-D58A-2AB99F0803FF}" dt="2022-03-13T21:38:02.447" v="772"/>
          <ac:spMkLst>
            <pc:docMk/>
            <pc:sldMk cId="2184894714" sldId="263"/>
            <ac:spMk id="4" creationId="{0BC91B74-AC10-4546-901A-9D3DBB2F98F9}"/>
          </ac:spMkLst>
        </pc:spChg>
        <pc:spChg chg="add">
          <ac:chgData name="Guillermo Hoyo Bravo" userId="S::guillermo.hoyo@estudiante.uam.es::1d430a51-2ebc-4c40-9f45-3c57ff216512" providerId="AD" clId="Web-{83CD4BF2-975C-8515-D58A-2AB99F0803FF}" dt="2022-03-13T21:38:02.947" v="773"/>
          <ac:spMkLst>
            <pc:docMk/>
            <pc:sldMk cId="2184894714" sldId="263"/>
            <ac:spMk id="5" creationId="{E5AE45D3-974C-4316-AD3E-B4DA5D6D78C6}"/>
          </ac:spMkLst>
        </pc:spChg>
      </pc:sldChg>
      <pc:sldChg chg="addSp delSp modSp mod modClrScheme chgLayout">
        <pc:chgData name="Guillermo Hoyo Bravo" userId="S::guillermo.hoyo@estudiante.uam.es::1d430a51-2ebc-4c40-9f45-3c57ff216512" providerId="AD" clId="Web-{83CD4BF2-975C-8515-D58A-2AB99F0803FF}" dt="2022-03-13T21:41:16.233" v="971"/>
        <pc:sldMkLst>
          <pc:docMk/>
          <pc:sldMk cId="3059133474" sldId="264"/>
        </pc:sldMkLst>
        <pc:spChg chg="mod ord">
          <ac:chgData name="Guillermo Hoyo Bravo" userId="S::guillermo.hoyo@estudiante.uam.es::1d430a51-2ebc-4c40-9f45-3c57ff216512" providerId="AD" clId="Web-{83CD4BF2-975C-8515-D58A-2AB99F0803FF}" dt="2022-03-13T21:38:10.651" v="776" actId="20577"/>
          <ac:spMkLst>
            <pc:docMk/>
            <pc:sldMk cId="3059133474" sldId="264"/>
            <ac:spMk id="2" creationId="{49012853-D402-45A4-AD78-24A1D51C57ED}"/>
          </ac:spMkLst>
        </pc:spChg>
        <pc:spChg chg="del mod ord">
          <ac:chgData name="Guillermo Hoyo Bravo" userId="S::guillermo.hoyo@estudiante.uam.es::1d430a51-2ebc-4c40-9f45-3c57ff216512" providerId="AD" clId="Web-{83CD4BF2-975C-8515-D58A-2AB99F0803FF}" dt="2022-03-13T21:36:55.164" v="755"/>
          <ac:spMkLst>
            <pc:docMk/>
            <pc:sldMk cId="3059133474" sldId="264"/>
            <ac:spMk id="3" creationId="{301EC0F0-59D7-4B5A-A5C1-4169DC1E08ED}"/>
          </ac:spMkLst>
        </pc:spChg>
        <pc:spChg chg="add mod ord">
          <ac:chgData name="Guillermo Hoyo Bravo" userId="S::guillermo.hoyo@estudiante.uam.es::1d430a51-2ebc-4c40-9f45-3c57ff216512" providerId="AD" clId="Web-{83CD4BF2-975C-8515-D58A-2AB99F0803FF}" dt="2022-03-13T21:36:41.102" v="744" actId="20577"/>
          <ac:spMkLst>
            <pc:docMk/>
            <pc:sldMk cId="3059133474" sldId="264"/>
            <ac:spMk id="4" creationId="{93D4F269-F9B4-472C-B356-7F47F940D5B5}"/>
          </ac:spMkLst>
        </pc:spChg>
        <pc:spChg chg="add mod ord">
          <ac:chgData name="Guillermo Hoyo Bravo" userId="S::guillermo.hoyo@estudiante.uam.es::1d430a51-2ebc-4c40-9f45-3c57ff216512" providerId="AD" clId="Web-{83CD4BF2-975C-8515-D58A-2AB99F0803FF}" dt="2022-03-13T21:36:48.539" v="754" actId="20577"/>
          <ac:spMkLst>
            <pc:docMk/>
            <pc:sldMk cId="3059133474" sldId="264"/>
            <ac:spMk id="5" creationId="{CABD7BAD-124D-4FBE-9896-EFF83D4858E1}"/>
          </ac:spMkLst>
        </pc:spChg>
        <pc:spChg chg="add del mod ord">
          <ac:chgData name="Guillermo Hoyo Bravo" userId="S::guillermo.hoyo@estudiante.uam.es::1d430a51-2ebc-4c40-9f45-3c57ff216512" providerId="AD" clId="Web-{83CD4BF2-975C-8515-D58A-2AB99F0803FF}" dt="2022-03-13T21:37:08.274" v="758"/>
          <ac:spMkLst>
            <pc:docMk/>
            <pc:sldMk cId="3059133474" sldId="264"/>
            <ac:spMk id="6" creationId="{7FAC2E74-0D9F-4955-BEBB-0900C2901052}"/>
          </ac:spMkLst>
        </pc:spChg>
        <pc:spChg chg="add del">
          <ac:chgData name="Guillermo Hoyo Bravo" userId="S::guillermo.hoyo@estudiante.uam.es::1d430a51-2ebc-4c40-9f45-3c57ff216512" providerId="AD" clId="Web-{83CD4BF2-975C-8515-D58A-2AB99F0803FF}" dt="2022-03-13T21:41:16.233" v="971"/>
          <ac:spMkLst>
            <pc:docMk/>
            <pc:sldMk cId="3059133474" sldId="264"/>
            <ac:spMk id="9" creationId="{50C08AB7-43C6-4EF3-AB03-1480A7E22AA4}"/>
          </ac:spMkLst>
        </pc:spChg>
        <pc:picChg chg="add mod ord">
          <ac:chgData name="Guillermo Hoyo Bravo" userId="S::guillermo.hoyo@estudiante.uam.es::1d430a51-2ebc-4c40-9f45-3c57ff216512" providerId="AD" clId="Web-{83CD4BF2-975C-8515-D58A-2AB99F0803FF}" dt="2022-03-13T21:37:02.102" v="757" actId="14100"/>
          <ac:picMkLst>
            <pc:docMk/>
            <pc:sldMk cId="3059133474" sldId="264"/>
            <ac:picMk id="7" creationId="{8C4333E2-88EB-4564-A2E4-96F3471608B4}"/>
          </ac:picMkLst>
        </pc:picChg>
        <pc:picChg chg="add mod ord">
          <ac:chgData name="Guillermo Hoyo Bravo" userId="S::guillermo.hoyo@estudiante.uam.es::1d430a51-2ebc-4c40-9f45-3c57ff216512" providerId="AD" clId="Web-{83CD4BF2-975C-8515-D58A-2AB99F0803FF}" dt="2022-03-13T21:37:13.399" v="759" actId="14100"/>
          <ac:picMkLst>
            <pc:docMk/>
            <pc:sldMk cId="3059133474" sldId="264"/>
            <ac:picMk id="8" creationId="{17B55EE6-4382-4644-88B4-2457835241E0}"/>
          </ac:picMkLst>
        </pc:picChg>
      </pc:sldChg>
      <pc:sldChg chg="modSp">
        <pc:chgData name="Guillermo Hoyo Bravo" userId="S::guillermo.hoyo@estudiante.uam.es::1d430a51-2ebc-4c40-9f45-3c57ff216512" providerId="AD" clId="Web-{83CD4BF2-975C-8515-D58A-2AB99F0803FF}" dt="2022-03-13T21:36:16.367" v="733" actId="20577"/>
        <pc:sldMkLst>
          <pc:docMk/>
          <pc:sldMk cId="1437680491" sldId="265"/>
        </pc:sldMkLst>
        <pc:spChg chg="mod">
          <ac:chgData name="Guillermo Hoyo Bravo" userId="S::guillermo.hoyo@estudiante.uam.es::1d430a51-2ebc-4c40-9f45-3c57ff216512" providerId="AD" clId="Web-{83CD4BF2-975C-8515-D58A-2AB99F0803FF}" dt="2022-03-13T21:26:14.800" v="53" actId="20577"/>
          <ac:spMkLst>
            <pc:docMk/>
            <pc:sldMk cId="1437680491" sldId="265"/>
            <ac:spMk id="2" creationId="{B2EE9DC9-4B43-4AB8-A150-B091BDD236F0}"/>
          </ac:spMkLst>
        </pc:spChg>
        <pc:spChg chg="mod">
          <ac:chgData name="Guillermo Hoyo Bravo" userId="S::guillermo.hoyo@estudiante.uam.es::1d430a51-2ebc-4c40-9f45-3c57ff216512" providerId="AD" clId="Web-{83CD4BF2-975C-8515-D58A-2AB99F0803FF}" dt="2022-03-13T21:36:16.367" v="733" actId="20577"/>
          <ac:spMkLst>
            <pc:docMk/>
            <pc:sldMk cId="1437680491" sldId="265"/>
            <ac:spMk id="3" creationId="{661A285D-FD4D-4520-A069-1660B618FE4B}"/>
          </ac:spMkLst>
        </pc:spChg>
      </pc:sldChg>
      <pc:sldChg chg="modSp">
        <pc:chgData name="Guillermo Hoyo Bravo" userId="S::guillermo.hoyo@estudiante.uam.es::1d430a51-2ebc-4c40-9f45-3c57ff216512" providerId="AD" clId="Web-{83CD4BF2-975C-8515-D58A-2AB99F0803FF}" dt="2022-03-13T21:31:33.904" v="422" actId="20577"/>
        <pc:sldMkLst>
          <pc:docMk/>
          <pc:sldMk cId="3232805200" sldId="266"/>
        </pc:sldMkLst>
        <pc:spChg chg="mod">
          <ac:chgData name="Guillermo Hoyo Bravo" userId="S::guillermo.hoyo@estudiante.uam.es::1d430a51-2ebc-4c40-9f45-3c57ff216512" providerId="AD" clId="Web-{83CD4BF2-975C-8515-D58A-2AB99F0803FF}" dt="2022-03-13T21:31:33.904" v="422" actId="20577"/>
          <ac:spMkLst>
            <pc:docMk/>
            <pc:sldMk cId="3232805200" sldId="266"/>
            <ac:spMk id="2" creationId="{7CCB00FF-F104-4C19-8BA5-2B99844A9647}"/>
          </ac:spMkLst>
        </pc:spChg>
        <pc:spChg chg="mod">
          <ac:chgData name="Guillermo Hoyo Bravo" userId="S::guillermo.hoyo@estudiante.uam.es::1d430a51-2ebc-4c40-9f45-3c57ff216512" providerId="AD" clId="Web-{83CD4BF2-975C-8515-D58A-2AB99F0803FF}" dt="2022-03-13T21:31:18.310" v="419" actId="20577"/>
          <ac:spMkLst>
            <pc:docMk/>
            <pc:sldMk cId="3232805200" sldId="266"/>
            <ac:spMk id="3" creationId="{632EFED6-936B-4824-B244-B565893CAA2C}"/>
          </ac:spMkLst>
        </pc:spChg>
      </pc:sldChg>
      <pc:sldChg chg="modSp new">
        <pc:chgData name="Guillermo Hoyo Bravo" userId="S::guillermo.hoyo@estudiante.uam.es::1d430a51-2ebc-4c40-9f45-3c57ff216512" providerId="AD" clId="Web-{83CD4BF2-975C-8515-D58A-2AB99F0803FF}" dt="2022-03-13T21:33:06.031" v="552" actId="20577"/>
        <pc:sldMkLst>
          <pc:docMk/>
          <pc:sldMk cId="1812839474" sldId="267"/>
        </pc:sldMkLst>
        <pc:spChg chg="mod">
          <ac:chgData name="Guillermo Hoyo Bravo" userId="S::guillermo.hoyo@estudiante.uam.es::1d430a51-2ebc-4c40-9f45-3c57ff216512" providerId="AD" clId="Web-{83CD4BF2-975C-8515-D58A-2AB99F0803FF}" dt="2022-03-13T21:31:38.279" v="424" actId="20577"/>
          <ac:spMkLst>
            <pc:docMk/>
            <pc:sldMk cId="1812839474" sldId="267"/>
            <ac:spMk id="2" creationId="{47EA327E-7870-4FEA-8900-F41B4EF005B4}"/>
          </ac:spMkLst>
        </pc:spChg>
        <pc:spChg chg="mod">
          <ac:chgData name="Guillermo Hoyo Bravo" userId="S::guillermo.hoyo@estudiante.uam.es::1d430a51-2ebc-4c40-9f45-3c57ff216512" providerId="AD" clId="Web-{83CD4BF2-975C-8515-D58A-2AB99F0803FF}" dt="2022-03-13T21:33:06.031" v="552" actId="20577"/>
          <ac:spMkLst>
            <pc:docMk/>
            <pc:sldMk cId="1812839474" sldId="267"/>
            <ac:spMk id="3" creationId="{5E76A13D-7182-414E-B1DD-6AEEC6DDF049}"/>
          </ac:spMkLst>
        </pc:spChg>
      </pc:sldChg>
      <pc:sldChg chg="addSp delSp modSp add replId">
        <pc:chgData name="Guillermo Hoyo Bravo" userId="S::guillermo.hoyo@estudiante.uam.es::1d430a51-2ebc-4c40-9f45-3c57ff216512" providerId="AD" clId="Web-{83CD4BF2-975C-8515-D58A-2AB99F0803FF}" dt="2022-03-13T21:39:03.574" v="811" actId="20577"/>
        <pc:sldMkLst>
          <pc:docMk/>
          <pc:sldMk cId="983116141" sldId="268"/>
        </pc:sldMkLst>
        <pc:spChg chg="mod">
          <ac:chgData name="Guillermo Hoyo Bravo" userId="S::guillermo.hoyo@estudiante.uam.es::1d430a51-2ebc-4c40-9f45-3c57ff216512" providerId="AD" clId="Web-{83CD4BF2-975C-8515-D58A-2AB99F0803FF}" dt="2022-03-13T21:38:13.291" v="777" actId="20577"/>
          <ac:spMkLst>
            <pc:docMk/>
            <pc:sldMk cId="983116141" sldId="268"/>
            <ac:spMk id="2" creationId="{49012853-D402-45A4-AD78-24A1D51C57ED}"/>
          </ac:spMkLst>
        </pc:spChg>
        <pc:spChg chg="mod">
          <ac:chgData name="Guillermo Hoyo Bravo" userId="S::guillermo.hoyo@estudiante.uam.es::1d430a51-2ebc-4c40-9f45-3c57ff216512" providerId="AD" clId="Web-{83CD4BF2-975C-8515-D58A-2AB99F0803FF}" dt="2022-03-13T21:39:03.574" v="811" actId="20577"/>
          <ac:spMkLst>
            <pc:docMk/>
            <pc:sldMk cId="983116141" sldId="268"/>
            <ac:spMk id="4" creationId="{93D4F269-F9B4-472C-B356-7F47F940D5B5}"/>
          </ac:spMkLst>
        </pc:spChg>
        <pc:spChg chg="mod">
          <ac:chgData name="Guillermo Hoyo Bravo" userId="S::guillermo.hoyo@estudiante.uam.es::1d430a51-2ebc-4c40-9f45-3c57ff216512" providerId="AD" clId="Web-{83CD4BF2-975C-8515-D58A-2AB99F0803FF}" dt="2022-03-13T21:38:46.401" v="808" actId="20577"/>
          <ac:spMkLst>
            <pc:docMk/>
            <pc:sldMk cId="983116141" sldId="268"/>
            <ac:spMk id="5" creationId="{CABD7BAD-124D-4FBE-9896-EFF83D4858E1}"/>
          </ac:spMkLst>
        </pc:spChg>
        <pc:spChg chg="add del mod">
          <ac:chgData name="Guillermo Hoyo Bravo" userId="S::guillermo.hoyo@estudiante.uam.es::1d430a51-2ebc-4c40-9f45-3c57ff216512" providerId="AD" clId="Web-{83CD4BF2-975C-8515-D58A-2AB99F0803FF}" dt="2022-03-13T21:38:20.635" v="779"/>
          <ac:spMkLst>
            <pc:docMk/>
            <pc:sldMk cId="983116141" sldId="268"/>
            <ac:spMk id="6" creationId="{3C1194A0-6040-44C0-B3C5-B09B22057639}"/>
          </ac:spMkLst>
        </pc:spChg>
        <pc:spChg chg="add del mod">
          <ac:chgData name="Guillermo Hoyo Bravo" userId="S::guillermo.hoyo@estudiante.uam.es::1d430a51-2ebc-4c40-9f45-3c57ff216512" providerId="AD" clId="Web-{83CD4BF2-975C-8515-D58A-2AB99F0803FF}" dt="2022-03-13T21:38:25.995" v="781"/>
          <ac:spMkLst>
            <pc:docMk/>
            <pc:sldMk cId="983116141" sldId="268"/>
            <ac:spMk id="11" creationId="{2D1FD443-4907-4DCC-90F3-6C7B86032F0E}"/>
          </ac:spMkLst>
        </pc:spChg>
        <pc:picChg chg="del">
          <ac:chgData name="Guillermo Hoyo Bravo" userId="S::guillermo.hoyo@estudiante.uam.es::1d430a51-2ebc-4c40-9f45-3c57ff216512" providerId="AD" clId="Web-{83CD4BF2-975C-8515-D58A-2AB99F0803FF}" dt="2022-03-13T21:38:18.151" v="778"/>
          <ac:picMkLst>
            <pc:docMk/>
            <pc:sldMk cId="983116141" sldId="268"/>
            <ac:picMk id="7" creationId="{8C4333E2-88EB-4564-A2E4-96F3471608B4}"/>
          </ac:picMkLst>
        </pc:picChg>
        <pc:picChg chg="del">
          <ac:chgData name="Guillermo Hoyo Bravo" userId="S::guillermo.hoyo@estudiante.uam.es::1d430a51-2ebc-4c40-9f45-3c57ff216512" providerId="AD" clId="Web-{83CD4BF2-975C-8515-D58A-2AB99F0803FF}" dt="2022-03-13T21:38:24.463" v="780"/>
          <ac:picMkLst>
            <pc:docMk/>
            <pc:sldMk cId="983116141" sldId="268"/>
            <ac:picMk id="8" creationId="{17B55EE6-4382-4644-88B4-2457835241E0}"/>
          </ac:picMkLst>
        </pc:picChg>
        <pc:picChg chg="add mod ord">
          <ac:chgData name="Guillermo Hoyo Bravo" userId="S::guillermo.hoyo@estudiante.uam.es::1d430a51-2ebc-4c40-9f45-3c57ff216512" providerId="AD" clId="Web-{83CD4BF2-975C-8515-D58A-2AB99F0803FF}" dt="2022-03-13T21:38:28.838" v="782" actId="14100"/>
          <ac:picMkLst>
            <pc:docMk/>
            <pc:sldMk cId="983116141" sldId="268"/>
            <ac:picMk id="9" creationId="{2B51C79E-A4D8-42A8-9846-A7B225F77B9F}"/>
          </ac:picMkLst>
        </pc:picChg>
        <pc:picChg chg="add mod ord">
          <ac:chgData name="Guillermo Hoyo Bravo" userId="S::guillermo.hoyo@estudiante.uam.es::1d430a51-2ebc-4c40-9f45-3c57ff216512" providerId="AD" clId="Web-{83CD4BF2-975C-8515-D58A-2AB99F0803FF}" dt="2022-03-13T21:38:30.588" v="783" actId="14100"/>
          <ac:picMkLst>
            <pc:docMk/>
            <pc:sldMk cId="983116141" sldId="268"/>
            <ac:picMk id="12" creationId="{93C5BA90-0F49-4340-BAD1-66B83A5C9616}"/>
          </ac:picMkLst>
        </pc:picChg>
      </pc:sldChg>
      <pc:sldChg chg="addSp delSp modSp new mod setBg modClrScheme chgLayout">
        <pc:chgData name="Guillermo Hoyo Bravo" userId="S::guillermo.hoyo@estudiante.uam.es::1d430a51-2ebc-4c40-9f45-3c57ff216512" providerId="AD" clId="Web-{83CD4BF2-975C-8515-D58A-2AB99F0803FF}" dt="2022-03-13T21:41:13.077" v="970" actId="20577"/>
        <pc:sldMkLst>
          <pc:docMk/>
          <pc:sldMk cId="1431247686" sldId="269"/>
        </pc:sldMkLst>
        <pc:spChg chg="mod ord">
          <ac:chgData name="Guillermo Hoyo Bravo" userId="S::guillermo.hoyo@estudiante.uam.es::1d430a51-2ebc-4c40-9f45-3c57ff216512" providerId="AD" clId="Web-{83CD4BF2-975C-8515-D58A-2AB99F0803FF}" dt="2022-03-13T21:39:36.871" v="821"/>
          <ac:spMkLst>
            <pc:docMk/>
            <pc:sldMk cId="1431247686" sldId="269"/>
            <ac:spMk id="2" creationId="{BAD1B9F1-D1B1-471C-8FE0-D6CC2094A77D}"/>
          </ac:spMkLst>
        </pc:spChg>
        <pc:spChg chg="del">
          <ac:chgData name="Guillermo Hoyo Bravo" userId="S::guillermo.hoyo@estudiante.uam.es::1d430a51-2ebc-4c40-9f45-3c57ff216512" providerId="AD" clId="Web-{83CD4BF2-975C-8515-D58A-2AB99F0803FF}" dt="2022-03-13T21:39:30.137" v="820"/>
          <ac:spMkLst>
            <pc:docMk/>
            <pc:sldMk cId="1431247686" sldId="269"/>
            <ac:spMk id="3" creationId="{CEBA220C-84AA-4A09-9274-88C6EBA0CFFA}"/>
          </ac:spMkLst>
        </pc:spChg>
        <pc:spChg chg="mod ord">
          <ac:chgData name="Guillermo Hoyo Bravo" userId="S::guillermo.hoyo@estudiante.uam.es::1d430a51-2ebc-4c40-9f45-3c57ff216512" providerId="AD" clId="Web-{83CD4BF2-975C-8515-D58A-2AB99F0803FF}" dt="2022-03-13T21:41:13.077" v="970" actId="20577"/>
          <ac:spMkLst>
            <pc:docMk/>
            <pc:sldMk cId="1431247686" sldId="269"/>
            <ac:spMk id="4" creationId="{959F7A9A-4578-42C2-AA89-314811C8FCC4}"/>
          </ac:spMkLst>
        </pc:spChg>
        <pc:spChg chg="del">
          <ac:chgData name="Guillermo Hoyo Bravo" userId="S::guillermo.hoyo@estudiante.uam.es::1d430a51-2ebc-4c40-9f45-3c57ff216512" providerId="AD" clId="Web-{83CD4BF2-975C-8515-D58A-2AB99F0803FF}" dt="2022-03-13T21:39:30.137" v="820"/>
          <ac:spMkLst>
            <pc:docMk/>
            <pc:sldMk cId="1431247686" sldId="269"/>
            <ac:spMk id="5" creationId="{7A1BF209-F761-4FBE-BA8B-600C2077A2BE}"/>
          </ac:spMkLst>
        </pc:spChg>
        <pc:spChg chg="del">
          <ac:chgData name="Guillermo Hoyo Bravo" userId="S::guillermo.hoyo@estudiante.uam.es::1d430a51-2ebc-4c40-9f45-3c57ff216512" providerId="AD" clId="Web-{83CD4BF2-975C-8515-D58A-2AB99F0803FF}" dt="2022-03-13T21:39:30.137" v="820"/>
          <ac:spMkLst>
            <pc:docMk/>
            <pc:sldMk cId="1431247686" sldId="269"/>
            <ac:spMk id="6" creationId="{2DA06EE2-693E-46F6-84C8-5970BF225508}"/>
          </ac:spMkLst>
        </pc:spChg>
        <pc:spChg chg="add">
          <ac:chgData name="Guillermo Hoyo Bravo" userId="S::guillermo.hoyo@estudiante.uam.es::1d430a51-2ebc-4c40-9f45-3c57ff216512" providerId="AD" clId="Web-{83CD4BF2-975C-8515-D58A-2AB99F0803FF}" dt="2022-03-13T21:39:36.871" v="821"/>
          <ac:spMkLst>
            <pc:docMk/>
            <pc:sldMk cId="1431247686" sldId="269"/>
            <ac:spMk id="9" creationId="{907EF6B7-1338-4443-8C46-6A318D952DFD}"/>
          </ac:spMkLst>
        </pc:spChg>
        <pc:spChg chg="add">
          <ac:chgData name="Guillermo Hoyo Bravo" userId="S::guillermo.hoyo@estudiante.uam.es::1d430a51-2ebc-4c40-9f45-3c57ff216512" providerId="AD" clId="Web-{83CD4BF2-975C-8515-D58A-2AB99F0803FF}" dt="2022-03-13T21:39:36.871" v="821"/>
          <ac:spMkLst>
            <pc:docMk/>
            <pc:sldMk cId="1431247686" sldId="269"/>
            <ac:spMk id="11" creationId="{DAAE4CDD-124C-4DCF-9584-B6033B545DD5}"/>
          </ac:spMkLst>
        </pc:spChg>
        <pc:spChg chg="add">
          <ac:chgData name="Guillermo Hoyo Bravo" userId="S::guillermo.hoyo@estudiante.uam.es::1d430a51-2ebc-4c40-9f45-3c57ff216512" providerId="AD" clId="Web-{83CD4BF2-975C-8515-D58A-2AB99F0803FF}" dt="2022-03-13T21:39:36.871" v="821"/>
          <ac:spMkLst>
            <pc:docMk/>
            <pc:sldMk cId="1431247686" sldId="269"/>
            <ac:spMk id="13" creationId="{081E4A58-353D-44AE-B2FC-2A74E2E400F7}"/>
          </ac:spMkLst>
        </pc:spChg>
      </pc:sldChg>
      <pc:sldChg chg="modSp new">
        <pc:chgData name="Guillermo Hoyo Bravo" userId="S::guillermo.hoyo@estudiante.uam.es::1d430a51-2ebc-4c40-9f45-3c57ff216512" providerId="AD" clId="Web-{83CD4BF2-975C-8515-D58A-2AB99F0803FF}" dt="2022-03-13T21:46:00.492" v="1035" actId="20577"/>
        <pc:sldMkLst>
          <pc:docMk/>
          <pc:sldMk cId="2249777619" sldId="270"/>
        </pc:sldMkLst>
        <pc:spChg chg="mod">
          <ac:chgData name="Guillermo Hoyo Bravo" userId="S::guillermo.hoyo@estudiante.uam.es::1d430a51-2ebc-4c40-9f45-3c57ff216512" providerId="AD" clId="Web-{83CD4BF2-975C-8515-D58A-2AB99F0803FF}" dt="2022-03-13T21:41:41.312" v="985" actId="20577"/>
          <ac:spMkLst>
            <pc:docMk/>
            <pc:sldMk cId="2249777619" sldId="270"/>
            <ac:spMk id="2" creationId="{51D07E61-4EAE-4EAF-8375-76E38927F742}"/>
          </ac:spMkLst>
        </pc:spChg>
        <pc:spChg chg="mod">
          <ac:chgData name="Guillermo Hoyo Bravo" userId="S::guillermo.hoyo@estudiante.uam.es::1d430a51-2ebc-4c40-9f45-3c57ff216512" providerId="AD" clId="Web-{83CD4BF2-975C-8515-D58A-2AB99F0803FF}" dt="2022-03-13T21:46:00.492" v="1035" actId="20577"/>
          <ac:spMkLst>
            <pc:docMk/>
            <pc:sldMk cId="2249777619" sldId="270"/>
            <ac:spMk id="3" creationId="{9A375976-AFBD-479B-B346-3CF889CF9CC7}"/>
          </ac:spMkLst>
        </pc:spChg>
      </pc:sldChg>
    </pc:docChg>
  </pc:docChgLst>
  <pc:docChgLst>
    <pc:chgData name="Guillermo Hoyo Bravo" userId="S::guillermo.hoyo@estudiante.uam.es::1d430a51-2ebc-4c40-9f45-3c57ff216512" providerId="AD" clId="Web-{21E890B3-68A3-4DFA-BB99-621460A9C4EE}"/>
    <pc:docChg chg="addSld delSld modSld addMainMaster delMainMaster">
      <pc:chgData name="Guillermo Hoyo Bravo" userId="S::guillermo.hoyo@estudiante.uam.es::1d430a51-2ebc-4c40-9f45-3c57ff216512" providerId="AD" clId="Web-{21E890B3-68A3-4DFA-BB99-621460A9C4EE}" dt="2022-03-13T18:30:33.793" v="985" actId="20577"/>
      <pc:docMkLst>
        <pc:docMk/>
      </pc:docMkLst>
      <pc:sldChg chg="addSp delSp modSp mod setBg modClrScheme setClrOvrMap chgLayout">
        <pc:chgData name="Guillermo Hoyo Bravo" userId="S::guillermo.hoyo@estudiante.uam.es::1d430a51-2ebc-4c40-9f45-3c57ff216512" providerId="AD" clId="Web-{21E890B3-68A3-4DFA-BB99-621460A9C4EE}" dt="2022-03-13T17:57:47.836" v="30" actId="20577"/>
        <pc:sldMkLst>
          <pc:docMk/>
          <pc:sldMk cId="2406273178" sldId="256"/>
        </pc:sldMkLst>
        <pc:spChg chg="mod">
          <ac:chgData name="Guillermo Hoyo Bravo" userId="S::guillermo.hoyo@estudiante.uam.es::1d430a51-2ebc-4c40-9f45-3c57ff216512" providerId="AD" clId="Web-{21E890B3-68A3-4DFA-BB99-621460A9C4EE}" dt="2022-03-13T17:57:47.836" v="30" actId="20577"/>
          <ac:spMkLst>
            <pc:docMk/>
            <pc:sldMk cId="2406273178" sldId="256"/>
            <ac:spMk id="2" creationId="{00000000-0000-0000-0000-000000000000}"/>
          </ac:spMkLst>
        </pc:spChg>
        <pc:spChg chg="mod">
          <ac:chgData name="Guillermo Hoyo Bravo" userId="S::guillermo.hoyo@estudiante.uam.es::1d430a51-2ebc-4c40-9f45-3c57ff216512" providerId="AD" clId="Web-{21E890B3-68A3-4DFA-BB99-621460A9C4EE}" dt="2022-03-13T17:57:31.772" v="28" actId="20577"/>
          <ac:spMkLst>
            <pc:docMk/>
            <pc:sldMk cId="2406273178" sldId="256"/>
            <ac:spMk id="3" creationId="{00000000-0000-0000-0000-000000000000}"/>
          </ac:spMkLst>
        </pc:spChg>
        <pc:spChg chg="add del">
          <ac:chgData name="Guillermo Hoyo Bravo" userId="S::guillermo.hoyo@estudiante.uam.es::1d430a51-2ebc-4c40-9f45-3c57ff216512" providerId="AD" clId="Web-{21E890B3-68A3-4DFA-BB99-621460A9C4EE}" dt="2022-03-13T17:57:23.116" v="16"/>
          <ac:spMkLst>
            <pc:docMk/>
            <pc:sldMk cId="2406273178" sldId="256"/>
            <ac:spMk id="9" creationId="{E2CFBC99-FB8F-41F7-A81D-A5288D688D79}"/>
          </ac:spMkLst>
        </pc:spChg>
        <pc:spChg chg="add del">
          <ac:chgData name="Guillermo Hoyo Bravo" userId="S::guillermo.hoyo@estudiante.uam.es::1d430a51-2ebc-4c40-9f45-3c57ff216512" providerId="AD" clId="Web-{21E890B3-68A3-4DFA-BB99-621460A9C4EE}" dt="2022-03-13T17:57:23.116" v="16"/>
          <ac:spMkLst>
            <pc:docMk/>
            <pc:sldMk cId="2406273178" sldId="256"/>
            <ac:spMk id="11" creationId="{1EF86BFA-9133-4F6B-98BE-1CBB87EB62F5}"/>
          </ac:spMkLst>
        </pc:spChg>
        <pc:picChg chg="add del">
          <ac:chgData name="Guillermo Hoyo Bravo" userId="S::guillermo.hoyo@estudiante.uam.es::1d430a51-2ebc-4c40-9f45-3c57ff216512" providerId="AD" clId="Web-{21E890B3-68A3-4DFA-BB99-621460A9C4EE}" dt="2022-03-13T17:57:23.116" v="16"/>
          <ac:picMkLst>
            <pc:docMk/>
            <pc:sldMk cId="2406273178" sldId="256"/>
            <ac:picMk id="4" creationId="{D6896362-568E-CBF6-7857-0F09CC07A6ED}"/>
          </ac:picMkLst>
        </pc:picChg>
      </pc:sldChg>
      <pc:sldChg chg="add del replId">
        <pc:chgData name="Guillermo Hoyo Bravo" userId="S::guillermo.hoyo@estudiante.uam.es::1d430a51-2ebc-4c40-9f45-3c57ff216512" providerId="AD" clId="Web-{21E890B3-68A3-4DFA-BB99-621460A9C4EE}" dt="2022-03-13T17:58:57.262" v="37"/>
        <pc:sldMkLst>
          <pc:docMk/>
          <pc:sldMk cId="774647156" sldId="257"/>
        </pc:sldMkLst>
      </pc:sldChg>
      <pc:sldChg chg="addSp delSp modSp new del mod setBg setClrOvrMap">
        <pc:chgData name="Guillermo Hoyo Bravo" userId="S::guillermo.hoyo@estudiante.uam.es::1d430a51-2ebc-4c40-9f45-3c57ff216512" providerId="AD" clId="Web-{21E890B3-68A3-4DFA-BB99-621460A9C4EE}" dt="2022-03-13T17:58:38.682" v="35"/>
        <pc:sldMkLst>
          <pc:docMk/>
          <pc:sldMk cId="1420581422" sldId="257"/>
        </pc:sldMkLst>
        <pc:spChg chg="mod">
          <ac:chgData name="Guillermo Hoyo Bravo" userId="S::guillermo.hoyo@estudiante.uam.es::1d430a51-2ebc-4c40-9f45-3c57ff216512" providerId="AD" clId="Web-{21E890B3-68A3-4DFA-BB99-621460A9C4EE}" dt="2022-03-13T17:58:31.948" v="34"/>
          <ac:spMkLst>
            <pc:docMk/>
            <pc:sldMk cId="1420581422" sldId="257"/>
            <ac:spMk id="2" creationId="{0ADEFD4F-6AEC-46AD-BE60-1E4111D0FDEE}"/>
          </ac:spMkLst>
        </pc:spChg>
        <pc:spChg chg="del">
          <ac:chgData name="Guillermo Hoyo Bravo" userId="S::guillermo.hoyo@estudiante.uam.es::1d430a51-2ebc-4c40-9f45-3c57ff216512" providerId="AD" clId="Web-{21E890B3-68A3-4DFA-BB99-621460A9C4EE}" dt="2022-03-13T17:58:31.948" v="34"/>
          <ac:spMkLst>
            <pc:docMk/>
            <pc:sldMk cId="1420581422" sldId="257"/>
            <ac:spMk id="3" creationId="{48D1CB42-B93F-4821-BB1F-60668459A4D9}"/>
          </ac:spMkLst>
        </pc:spChg>
        <pc:spChg chg="add">
          <ac:chgData name="Guillermo Hoyo Bravo" userId="S::guillermo.hoyo@estudiante.uam.es::1d430a51-2ebc-4c40-9f45-3c57ff216512" providerId="AD" clId="Web-{21E890B3-68A3-4DFA-BB99-621460A9C4EE}" dt="2022-03-13T17:58:31.948" v="34"/>
          <ac:spMkLst>
            <pc:docMk/>
            <pc:sldMk cId="1420581422" sldId="257"/>
            <ac:spMk id="9" creationId="{8A7BA06D-B3FF-4E91-8639-B4569AE3AA23}"/>
          </ac:spMkLst>
        </pc:spChg>
        <pc:spChg chg="add">
          <ac:chgData name="Guillermo Hoyo Bravo" userId="S::guillermo.hoyo@estudiante.uam.es::1d430a51-2ebc-4c40-9f45-3c57ff216512" providerId="AD" clId="Web-{21E890B3-68A3-4DFA-BB99-621460A9C4EE}" dt="2022-03-13T17:58:31.948" v="34"/>
          <ac:spMkLst>
            <pc:docMk/>
            <pc:sldMk cId="1420581422" sldId="257"/>
            <ac:spMk id="11" creationId="{2B30C86D-5A07-48BC-9C9D-6F9A2DB1E9E1}"/>
          </ac:spMkLst>
        </pc:spChg>
        <pc:spChg chg="add">
          <ac:chgData name="Guillermo Hoyo Bravo" userId="S::guillermo.hoyo@estudiante.uam.es::1d430a51-2ebc-4c40-9f45-3c57ff216512" providerId="AD" clId="Web-{21E890B3-68A3-4DFA-BB99-621460A9C4EE}" dt="2022-03-13T17:58:31.948" v="34"/>
          <ac:spMkLst>
            <pc:docMk/>
            <pc:sldMk cId="1420581422" sldId="257"/>
            <ac:spMk id="13" creationId="{0671A8AE-40A1-4631-A6B8-581AFF065482}"/>
          </ac:spMkLst>
        </pc:spChg>
        <pc:spChg chg="add">
          <ac:chgData name="Guillermo Hoyo Bravo" userId="S::guillermo.hoyo@estudiante.uam.es::1d430a51-2ebc-4c40-9f45-3c57ff216512" providerId="AD" clId="Web-{21E890B3-68A3-4DFA-BB99-621460A9C4EE}" dt="2022-03-13T17:58:31.948" v="34"/>
          <ac:spMkLst>
            <pc:docMk/>
            <pc:sldMk cId="1420581422" sldId="257"/>
            <ac:spMk id="15" creationId="{A44CD100-6267-4E62-AA64-2182A3A6A1C0}"/>
          </ac:spMkLst>
        </pc:spChg>
        <pc:picChg chg="add">
          <ac:chgData name="Guillermo Hoyo Bravo" userId="S::guillermo.hoyo@estudiante.uam.es::1d430a51-2ebc-4c40-9f45-3c57ff216512" providerId="AD" clId="Web-{21E890B3-68A3-4DFA-BB99-621460A9C4EE}" dt="2022-03-13T17:58:31.948" v="34"/>
          <ac:picMkLst>
            <pc:docMk/>
            <pc:sldMk cId="1420581422" sldId="257"/>
            <ac:picMk id="5" creationId="{CCFE7EBD-86DD-3ED2-02B0-10A894E7220D}"/>
          </ac:picMkLst>
        </pc:picChg>
      </pc:sldChg>
      <pc:sldChg chg="addSp delSp modSp new">
        <pc:chgData name="Guillermo Hoyo Bravo" userId="S::guillermo.hoyo@estudiante.uam.es::1d430a51-2ebc-4c40-9f45-3c57ff216512" providerId="AD" clId="Web-{21E890B3-68A3-4DFA-BB99-621460A9C4EE}" dt="2022-03-13T18:11:22.462" v="248" actId="20577"/>
        <pc:sldMkLst>
          <pc:docMk/>
          <pc:sldMk cId="1828858135" sldId="257"/>
        </pc:sldMkLst>
        <pc:spChg chg="mod">
          <ac:chgData name="Guillermo Hoyo Bravo" userId="S::guillermo.hoyo@estudiante.uam.es::1d430a51-2ebc-4c40-9f45-3c57ff216512" providerId="AD" clId="Web-{21E890B3-68A3-4DFA-BB99-621460A9C4EE}" dt="2022-03-13T17:59:17.607" v="48" actId="20577"/>
          <ac:spMkLst>
            <pc:docMk/>
            <pc:sldMk cId="1828858135" sldId="257"/>
            <ac:spMk id="2" creationId="{7CCB00FF-F104-4C19-8BA5-2B99844A9647}"/>
          </ac:spMkLst>
        </pc:spChg>
        <pc:spChg chg="mod">
          <ac:chgData name="Guillermo Hoyo Bravo" userId="S::guillermo.hoyo@estudiante.uam.es::1d430a51-2ebc-4c40-9f45-3c57ff216512" providerId="AD" clId="Web-{21E890B3-68A3-4DFA-BB99-621460A9C4EE}" dt="2022-03-13T18:11:22.462" v="248" actId="20577"/>
          <ac:spMkLst>
            <pc:docMk/>
            <pc:sldMk cId="1828858135" sldId="257"/>
            <ac:spMk id="3" creationId="{632EFED6-936B-4824-B244-B565893CAA2C}"/>
          </ac:spMkLst>
        </pc:spChg>
        <pc:spChg chg="add del">
          <ac:chgData name="Guillermo Hoyo Bravo" userId="S::guillermo.hoyo@estudiante.uam.es::1d430a51-2ebc-4c40-9f45-3c57ff216512" providerId="AD" clId="Web-{21E890B3-68A3-4DFA-BB99-621460A9C4EE}" dt="2022-03-13T17:59:09.856" v="43"/>
          <ac:spMkLst>
            <pc:docMk/>
            <pc:sldMk cId="1828858135" sldId="257"/>
            <ac:spMk id="4" creationId="{155C2E0F-8C1E-49A2-920C-CDECD90E2A84}"/>
          </ac:spMkLst>
        </pc:spChg>
        <pc:spChg chg="add del">
          <ac:chgData name="Guillermo Hoyo Bravo" userId="S::guillermo.hoyo@estudiante.uam.es::1d430a51-2ebc-4c40-9f45-3c57ff216512" providerId="AD" clId="Web-{21E890B3-68A3-4DFA-BB99-621460A9C4EE}" dt="2022-03-13T17:59:09.028" v="42"/>
          <ac:spMkLst>
            <pc:docMk/>
            <pc:sldMk cId="1828858135" sldId="257"/>
            <ac:spMk id="5" creationId="{9DD6AAE8-E6CF-44C0-92E2-DF99A948EF4E}"/>
          </ac:spMkLst>
        </pc:spChg>
        <pc:spChg chg="add del">
          <ac:chgData name="Guillermo Hoyo Bravo" userId="S::guillermo.hoyo@estudiante.uam.es::1d430a51-2ebc-4c40-9f45-3c57ff216512" providerId="AD" clId="Web-{21E890B3-68A3-4DFA-BB99-621460A9C4EE}" dt="2022-03-13T17:59:14.044" v="45"/>
          <ac:spMkLst>
            <pc:docMk/>
            <pc:sldMk cId="1828858135" sldId="257"/>
            <ac:spMk id="6" creationId="{95E721D5-8B20-476C-A292-639BFBFA444C}"/>
          </ac:spMkLst>
        </pc:spChg>
      </pc:sldChg>
      <pc:sldChg chg="addSp modSp new">
        <pc:chgData name="Guillermo Hoyo Bravo" userId="S::guillermo.hoyo@estudiante.uam.es::1d430a51-2ebc-4c40-9f45-3c57ff216512" providerId="AD" clId="Web-{21E890B3-68A3-4DFA-BB99-621460A9C4EE}" dt="2022-03-13T18:19:15.411" v="415" actId="20577"/>
        <pc:sldMkLst>
          <pc:docMk/>
          <pc:sldMk cId="3274556145" sldId="258"/>
        </pc:sldMkLst>
        <pc:spChg chg="mod">
          <ac:chgData name="Guillermo Hoyo Bravo" userId="S::guillermo.hoyo@estudiante.uam.es::1d430a51-2ebc-4c40-9f45-3c57ff216512" providerId="AD" clId="Web-{21E890B3-68A3-4DFA-BB99-621460A9C4EE}" dt="2022-03-13T18:11:36.322" v="257" actId="20577"/>
          <ac:spMkLst>
            <pc:docMk/>
            <pc:sldMk cId="3274556145" sldId="258"/>
            <ac:spMk id="2" creationId="{B2EE9DC9-4B43-4AB8-A150-B091BDD236F0}"/>
          </ac:spMkLst>
        </pc:spChg>
        <pc:spChg chg="mod">
          <ac:chgData name="Guillermo Hoyo Bravo" userId="S::guillermo.hoyo@estudiante.uam.es::1d430a51-2ebc-4c40-9f45-3c57ff216512" providerId="AD" clId="Web-{21E890B3-68A3-4DFA-BB99-621460A9C4EE}" dt="2022-03-13T18:19:15.411" v="415" actId="20577"/>
          <ac:spMkLst>
            <pc:docMk/>
            <pc:sldMk cId="3274556145" sldId="258"/>
            <ac:spMk id="3" creationId="{661A285D-FD4D-4520-A069-1660B618FE4B}"/>
          </ac:spMkLst>
        </pc:spChg>
        <pc:picChg chg="add mod">
          <ac:chgData name="Guillermo Hoyo Bravo" userId="S::guillermo.hoyo@estudiante.uam.es::1d430a51-2ebc-4c40-9f45-3c57ff216512" providerId="AD" clId="Web-{21E890B3-68A3-4DFA-BB99-621460A9C4EE}" dt="2022-03-13T18:14:41.395" v="412" actId="14100"/>
          <ac:picMkLst>
            <pc:docMk/>
            <pc:sldMk cId="3274556145" sldId="258"/>
            <ac:picMk id="4" creationId="{485FC747-0562-4312-8F88-0F0680570C7E}"/>
          </ac:picMkLst>
        </pc:picChg>
      </pc:sldChg>
      <pc:sldChg chg="addSp delSp modSp new mod setBg setClrOvrMap">
        <pc:chgData name="Guillermo Hoyo Bravo" userId="S::guillermo.hoyo@estudiante.uam.es::1d430a51-2ebc-4c40-9f45-3c57ff216512" providerId="AD" clId="Web-{21E890B3-68A3-4DFA-BB99-621460A9C4EE}" dt="2022-03-13T18:20:03.038" v="441" actId="1076"/>
        <pc:sldMkLst>
          <pc:docMk/>
          <pc:sldMk cId="2243662549" sldId="259"/>
        </pc:sldMkLst>
        <pc:spChg chg="mod ord">
          <ac:chgData name="Guillermo Hoyo Bravo" userId="S::guillermo.hoyo@estudiante.uam.es::1d430a51-2ebc-4c40-9f45-3c57ff216512" providerId="AD" clId="Web-{21E890B3-68A3-4DFA-BB99-621460A9C4EE}" dt="2022-03-13T18:19:48.131" v="435" actId="20577"/>
          <ac:spMkLst>
            <pc:docMk/>
            <pc:sldMk cId="2243662549" sldId="259"/>
            <ac:spMk id="2" creationId="{49012853-D402-45A4-AD78-24A1D51C57ED}"/>
          </ac:spMkLst>
        </pc:spChg>
        <pc:spChg chg="del">
          <ac:chgData name="Guillermo Hoyo Bravo" userId="S::guillermo.hoyo@estudiante.uam.es::1d430a51-2ebc-4c40-9f45-3c57ff216512" providerId="AD" clId="Web-{21E890B3-68A3-4DFA-BB99-621460A9C4EE}" dt="2022-03-13T18:19:16.832" v="416"/>
          <ac:spMkLst>
            <pc:docMk/>
            <pc:sldMk cId="2243662549" sldId="259"/>
            <ac:spMk id="3" creationId="{301EC0F0-59D7-4B5A-A5C1-4169DC1E08ED}"/>
          </ac:spMkLst>
        </pc:spChg>
        <pc:spChg chg="add del mod">
          <ac:chgData name="Guillermo Hoyo Bravo" userId="S::guillermo.hoyo@estudiante.uam.es::1d430a51-2ebc-4c40-9f45-3c57ff216512" providerId="AD" clId="Web-{21E890B3-68A3-4DFA-BB99-621460A9C4EE}" dt="2022-03-13T18:19:41.256" v="423"/>
          <ac:spMkLst>
            <pc:docMk/>
            <pc:sldMk cId="2243662549" sldId="259"/>
            <ac:spMk id="6" creationId="{A2C01267-F094-4E71-8A56-413A61D44D2E}"/>
          </ac:spMkLst>
        </pc:spChg>
        <pc:spChg chg="add del">
          <ac:chgData name="Guillermo Hoyo Bravo" userId="S::guillermo.hoyo@estudiante.uam.es::1d430a51-2ebc-4c40-9f45-3c57ff216512" providerId="AD" clId="Web-{21E890B3-68A3-4DFA-BB99-621460A9C4EE}" dt="2022-03-13T18:19:44.225" v="426"/>
          <ac:spMkLst>
            <pc:docMk/>
            <pc:sldMk cId="2243662549" sldId="259"/>
            <ac:spMk id="9" creationId="{8A7BA06D-B3FF-4E91-8639-B4569AE3AA23}"/>
          </ac:spMkLst>
        </pc:spChg>
        <pc:spChg chg="add del">
          <ac:chgData name="Guillermo Hoyo Bravo" userId="S::guillermo.hoyo@estudiante.uam.es::1d430a51-2ebc-4c40-9f45-3c57ff216512" providerId="AD" clId="Web-{21E890B3-68A3-4DFA-BB99-621460A9C4EE}" dt="2022-03-13T18:19:44.225" v="426"/>
          <ac:spMkLst>
            <pc:docMk/>
            <pc:sldMk cId="2243662549" sldId="259"/>
            <ac:spMk id="11" creationId="{2B30C86D-5A07-48BC-9C9D-6F9A2DB1E9E1}"/>
          </ac:spMkLst>
        </pc:spChg>
        <pc:spChg chg="add del">
          <ac:chgData name="Guillermo Hoyo Bravo" userId="S::guillermo.hoyo@estudiante.uam.es::1d430a51-2ebc-4c40-9f45-3c57ff216512" providerId="AD" clId="Web-{21E890B3-68A3-4DFA-BB99-621460A9C4EE}" dt="2022-03-13T18:19:44.225" v="426"/>
          <ac:spMkLst>
            <pc:docMk/>
            <pc:sldMk cId="2243662549" sldId="259"/>
            <ac:spMk id="13" creationId="{0671A8AE-40A1-4631-A6B8-581AFF065482}"/>
          </ac:spMkLst>
        </pc:spChg>
        <pc:spChg chg="add del">
          <ac:chgData name="Guillermo Hoyo Bravo" userId="S::guillermo.hoyo@estudiante.uam.es::1d430a51-2ebc-4c40-9f45-3c57ff216512" providerId="AD" clId="Web-{21E890B3-68A3-4DFA-BB99-621460A9C4EE}" dt="2022-03-13T18:19:44.225" v="426"/>
          <ac:spMkLst>
            <pc:docMk/>
            <pc:sldMk cId="2243662549" sldId="259"/>
            <ac:spMk id="15" creationId="{A44CD100-6267-4E62-AA64-2182A3A6A1C0}"/>
          </ac:spMkLst>
        </pc:spChg>
        <pc:picChg chg="add del mod ord">
          <ac:chgData name="Guillermo Hoyo Bravo" userId="S::guillermo.hoyo@estudiante.uam.es::1d430a51-2ebc-4c40-9f45-3c57ff216512" providerId="AD" clId="Web-{21E890B3-68A3-4DFA-BB99-621460A9C4EE}" dt="2022-03-13T18:20:03.038" v="441" actId="1076"/>
          <ac:picMkLst>
            <pc:docMk/>
            <pc:sldMk cId="2243662549" sldId="259"/>
            <ac:picMk id="4" creationId="{BF050CDE-EBA5-411D-821D-8E2FD9C0942E}"/>
          </ac:picMkLst>
        </pc:picChg>
      </pc:sldChg>
      <pc:sldChg chg="modSp add replId">
        <pc:chgData name="Guillermo Hoyo Bravo" userId="S::guillermo.hoyo@estudiante.uam.es::1d430a51-2ebc-4c40-9f45-3c57ff216512" providerId="AD" clId="Web-{21E890B3-68A3-4DFA-BB99-621460A9C4EE}" dt="2022-03-13T18:30:33.793" v="985" actId="20577"/>
        <pc:sldMkLst>
          <pc:docMk/>
          <pc:sldMk cId="1671205469" sldId="260"/>
        </pc:sldMkLst>
        <pc:spChg chg="mod">
          <ac:chgData name="Guillermo Hoyo Bravo" userId="S::guillermo.hoyo@estudiante.uam.es::1d430a51-2ebc-4c40-9f45-3c57ff216512" providerId="AD" clId="Web-{21E890B3-68A3-4DFA-BB99-621460A9C4EE}" dt="2022-03-13T18:26:15.013" v="676" actId="20577"/>
          <ac:spMkLst>
            <pc:docMk/>
            <pc:sldMk cId="1671205469" sldId="260"/>
            <ac:spMk id="2" creationId="{49012853-D402-45A4-AD78-24A1D51C57ED}"/>
          </ac:spMkLst>
        </pc:spChg>
        <pc:spChg chg="mod">
          <ac:chgData name="Guillermo Hoyo Bravo" userId="S::guillermo.hoyo@estudiante.uam.es::1d430a51-2ebc-4c40-9f45-3c57ff216512" providerId="AD" clId="Web-{21E890B3-68A3-4DFA-BB99-621460A9C4EE}" dt="2022-03-13T18:30:33.793" v="985" actId="20577"/>
          <ac:spMkLst>
            <pc:docMk/>
            <pc:sldMk cId="1671205469" sldId="260"/>
            <ac:spMk id="3" creationId="{301EC0F0-59D7-4B5A-A5C1-4169DC1E08ED}"/>
          </ac:spMkLst>
        </pc:spChg>
      </pc:sldChg>
      <pc:sldChg chg="modSp add replId">
        <pc:chgData name="Guillermo Hoyo Bravo" userId="S::guillermo.hoyo@estudiante.uam.es::1d430a51-2ebc-4c40-9f45-3c57ff216512" providerId="AD" clId="Web-{21E890B3-68A3-4DFA-BB99-621460A9C4EE}" dt="2022-03-13T18:24:41.726" v="671" actId="20577"/>
        <pc:sldMkLst>
          <pc:docMk/>
          <pc:sldMk cId="1309610072" sldId="261"/>
        </pc:sldMkLst>
        <pc:spChg chg="mod">
          <ac:chgData name="Guillermo Hoyo Bravo" userId="S::guillermo.hoyo@estudiante.uam.es::1d430a51-2ebc-4c40-9f45-3c57ff216512" providerId="AD" clId="Web-{21E890B3-68A3-4DFA-BB99-621460A9C4EE}" dt="2022-03-13T18:20:15.586" v="443" actId="20577"/>
          <ac:spMkLst>
            <pc:docMk/>
            <pc:sldMk cId="1309610072" sldId="261"/>
            <ac:spMk id="2" creationId="{B2EE9DC9-4B43-4AB8-A150-B091BDD236F0}"/>
          </ac:spMkLst>
        </pc:spChg>
        <pc:spChg chg="mod">
          <ac:chgData name="Guillermo Hoyo Bravo" userId="S::guillermo.hoyo@estudiante.uam.es::1d430a51-2ebc-4c40-9f45-3c57ff216512" providerId="AD" clId="Web-{21E890B3-68A3-4DFA-BB99-621460A9C4EE}" dt="2022-03-13T18:24:41.726" v="671" actId="20577"/>
          <ac:spMkLst>
            <pc:docMk/>
            <pc:sldMk cId="1309610072" sldId="261"/>
            <ac:spMk id="3" creationId="{661A285D-FD4D-4520-A069-1660B618FE4B}"/>
          </ac:spMkLst>
        </pc:spChg>
      </pc:sldChg>
      <pc:sldChg chg="add replId">
        <pc:chgData name="Guillermo Hoyo Bravo" userId="S::guillermo.hoyo@estudiante.uam.es::1d430a51-2ebc-4c40-9f45-3c57ff216512" providerId="AD" clId="Web-{21E890B3-68A3-4DFA-BB99-621460A9C4EE}" dt="2022-03-13T17:59:33.061" v="52"/>
        <pc:sldMkLst>
          <pc:docMk/>
          <pc:sldMk cId="1493993967" sldId="262"/>
        </pc:sldMkLst>
      </pc:sldChg>
      <pc:sldChg chg="add replId">
        <pc:chgData name="Guillermo Hoyo Bravo" userId="S::guillermo.hoyo@estudiante.uam.es::1d430a51-2ebc-4c40-9f45-3c57ff216512" providerId="AD" clId="Web-{21E890B3-68A3-4DFA-BB99-621460A9C4EE}" dt="2022-03-13T17:59:33.076" v="53"/>
        <pc:sldMkLst>
          <pc:docMk/>
          <pc:sldMk cId="2184894714" sldId="263"/>
        </pc:sldMkLst>
      </pc:sldChg>
      <pc:sldChg chg="add replId">
        <pc:chgData name="Guillermo Hoyo Bravo" userId="S::guillermo.hoyo@estudiante.uam.es::1d430a51-2ebc-4c40-9f45-3c57ff216512" providerId="AD" clId="Web-{21E890B3-68A3-4DFA-BB99-621460A9C4EE}" dt="2022-03-13T17:59:33.107" v="54"/>
        <pc:sldMkLst>
          <pc:docMk/>
          <pc:sldMk cId="3059133474" sldId="264"/>
        </pc:sldMkLst>
      </pc:sldChg>
      <pc:sldChg chg="add replId">
        <pc:chgData name="Guillermo Hoyo Bravo" userId="S::guillermo.hoyo@estudiante.uam.es::1d430a51-2ebc-4c40-9f45-3c57ff216512" providerId="AD" clId="Web-{21E890B3-68A3-4DFA-BB99-621460A9C4EE}" dt="2022-03-13T17:59:33.123" v="55"/>
        <pc:sldMkLst>
          <pc:docMk/>
          <pc:sldMk cId="1437680491" sldId="265"/>
        </pc:sldMkLst>
      </pc:sldChg>
      <pc:sldChg chg="modSp add replId">
        <pc:chgData name="Guillermo Hoyo Bravo" userId="S::guillermo.hoyo@estudiante.uam.es::1d430a51-2ebc-4c40-9f45-3c57ff216512" providerId="AD" clId="Web-{21E890B3-68A3-4DFA-BB99-621460A9C4EE}" dt="2022-03-13T17:59:35.608" v="57" actId="20577"/>
        <pc:sldMkLst>
          <pc:docMk/>
          <pc:sldMk cId="3232805200" sldId="266"/>
        </pc:sldMkLst>
        <pc:spChg chg="mod">
          <ac:chgData name="Guillermo Hoyo Bravo" userId="S::guillermo.hoyo@estudiante.uam.es::1d430a51-2ebc-4c40-9f45-3c57ff216512" providerId="AD" clId="Web-{21E890B3-68A3-4DFA-BB99-621460A9C4EE}" dt="2022-03-13T17:59:35.608" v="57" actId="20577"/>
          <ac:spMkLst>
            <pc:docMk/>
            <pc:sldMk cId="3232805200" sldId="266"/>
            <ac:spMk id="2" creationId="{7CCB00FF-F104-4C19-8BA5-2B99844A9647}"/>
          </ac:spMkLst>
        </pc:spChg>
      </pc:sldChg>
      <pc:sldMasterChg chg="add del addSldLayout delSldLayout">
        <pc:chgData name="Guillermo Hoyo Bravo" userId="S::guillermo.hoyo@estudiante.uam.es::1d430a51-2ebc-4c40-9f45-3c57ff216512" providerId="AD" clId="Web-{21E890B3-68A3-4DFA-BB99-621460A9C4EE}" dt="2022-03-13T17:57:23.116" v="16"/>
        <pc:sldMasterMkLst>
          <pc:docMk/>
          <pc:sldMasterMk cId="2933118997" sldId="2147483648"/>
        </pc:sldMasterMkLst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2933118997" sldId="2147483648"/>
            <pc:sldLayoutMk cId="2288191458" sldId="2147483649"/>
          </pc:sldLayoutMkLst>
        </pc:sldLayoutChg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2933118997" sldId="2147483648"/>
            <pc:sldLayoutMk cId="3398174421" sldId="2147483650"/>
          </pc:sldLayoutMkLst>
        </pc:sldLayoutChg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2933118997" sldId="2147483648"/>
            <pc:sldLayoutMk cId="2339700568" sldId="2147483651"/>
          </pc:sldLayoutMkLst>
        </pc:sldLayoutChg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2933118997" sldId="2147483648"/>
            <pc:sldLayoutMk cId="979029867" sldId="2147483652"/>
          </pc:sldLayoutMkLst>
        </pc:sldLayoutChg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2933118997" sldId="2147483648"/>
            <pc:sldLayoutMk cId="1752394269" sldId="2147483653"/>
          </pc:sldLayoutMkLst>
        </pc:sldLayoutChg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2933118997" sldId="2147483648"/>
            <pc:sldLayoutMk cId="3630658609" sldId="2147483654"/>
          </pc:sldLayoutMkLst>
        </pc:sldLayoutChg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2933118997" sldId="2147483648"/>
            <pc:sldLayoutMk cId="3682375612" sldId="2147483655"/>
          </pc:sldLayoutMkLst>
        </pc:sldLayoutChg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2933118997" sldId="2147483648"/>
            <pc:sldLayoutMk cId="1360449816" sldId="2147483656"/>
          </pc:sldLayoutMkLst>
        </pc:sldLayoutChg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2933118997" sldId="2147483648"/>
            <pc:sldLayoutMk cId="383603595" sldId="2147483657"/>
          </pc:sldLayoutMkLst>
        </pc:sldLayoutChg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2933118997" sldId="2147483648"/>
            <pc:sldLayoutMk cId="541863252" sldId="2147483658"/>
          </pc:sldLayoutMkLst>
        </pc:sldLayoutChg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2933118997" sldId="2147483648"/>
            <pc:sldLayoutMk cId="2215096201" sldId="2147483659"/>
          </pc:sldLayoutMkLst>
        </pc:sldLayoutChg>
      </pc:sldMasterChg>
      <pc:sldMasterChg chg="add del replId addSldLayout delSldLayout">
        <pc:chgData name="Guillermo Hoyo Bravo" userId="S::guillermo.hoyo@estudiante.uam.es::1d430a51-2ebc-4c40-9f45-3c57ff216512" providerId="AD" clId="Web-{21E890B3-68A3-4DFA-BB99-621460A9C4EE}" dt="2022-03-13T17:57:23.116" v="16"/>
        <pc:sldMasterMkLst>
          <pc:docMk/>
          <pc:sldMasterMk cId="3599634489" sldId="2147483660"/>
        </pc:sldMasterMkLst>
        <pc:sldLayoutChg chg="add del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3599634489" sldId="2147483660"/>
            <pc:sldLayoutMk cId="4186471137" sldId="2147483661"/>
          </pc:sldLayoutMkLst>
        </pc:sldLayoutChg>
        <pc:sldLayoutChg chg="add del replId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3599634489" sldId="2147483660"/>
            <pc:sldLayoutMk cId="1514528173" sldId="2147483662"/>
          </pc:sldLayoutMkLst>
        </pc:sldLayoutChg>
        <pc:sldLayoutChg chg="add del replId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3599634489" sldId="2147483660"/>
            <pc:sldLayoutMk cId="2871515749" sldId="2147483663"/>
          </pc:sldLayoutMkLst>
        </pc:sldLayoutChg>
        <pc:sldLayoutChg chg="add del replId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3599634489" sldId="2147483660"/>
            <pc:sldLayoutMk cId="2279789133" sldId="2147483664"/>
          </pc:sldLayoutMkLst>
        </pc:sldLayoutChg>
        <pc:sldLayoutChg chg="add del replId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3599634489" sldId="2147483660"/>
            <pc:sldLayoutMk cId="3622240230" sldId="2147483665"/>
          </pc:sldLayoutMkLst>
        </pc:sldLayoutChg>
        <pc:sldLayoutChg chg="add del replId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3599634489" sldId="2147483660"/>
            <pc:sldLayoutMk cId="3735641254" sldId="2147483666"/>
          </pc:sldLayoutMkLst>
        </pc:sldLayoutChg>
        <pc:sldLayoutChg chg="add del replId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3599634489" sldId="2147483660"/>
            <pc:sldLayoutMk cId="1108756850" sldId="2147483667"/>
          </pc:sldLayoutMkLst>
        </pc:sldLayoutChg>
        <pc:sldLayoutChg chg="add del replId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3599634489" sldId="2147483660"/>
            <pc:sldLayoutMk cId="3788392951" sldId="2147483668"/>
          </pc:sldLayoutMkLst>
        </pc:sldLayoutChg>
        <pc:sldLayoutChg chg="add del replId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3599634489" sldId="2147483660"/>
            <pc:sldLayoutMk cId="1178324531" sldId="2147483669"/>
          </pc:sldLayoutMkLst>
        </pc:sldLayoutChg>
        <pc:sldLayoutChg chg="add del replId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3599634489" sldId="2147483660"/>
            <pc:sldLayoutMk cId="3370643927" sldId="2147483670"/>
          </pc:sldLayoutMkLst>
        </pc:sldLayoutChg>
        <pc:sldLayoutChg chg="add del replId">
          <pc:chgData name="Guillermo Hoyo Bravo" userId="S::guillermo.hoyo@estudiante.uam.es::1d430a51-2ebc-4c40-9f45-3c57ff216512" providerId="AD" clId="Web-{21E890B3-68A3-4DFA-BB99-621460A9C4EE}" dt="2022-03-13T17:57:23.116" v="16"/>
          <pc:sldLayoutMkLst>
            <pc:docMk/>
            <pc:sldMasterMk cId="3599634489" sldId="2147483660"/>
            <pc:sldLayoutMk cId="408732171" sldId="2147483671"/>
          </pc:sldLayoutMkLst>
        </pc:sldLayoutChg>
      </pc:sldMaster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732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4528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6471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0643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8324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8392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8756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5641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2240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9789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1515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3/13/2022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34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camp.com/community/tutorials/stemming-lemmatization-python" TargetMode="External"/><Relationship Id="rId2" Type="http://schemas.openxmlformats.org/officeDocument/2006/relationships/hyperlink" Target="https://www.oreilly.com/content/how-neural-networks-learn-distributed-representations/#:%7E:text=Deep%20learning&#8217;s%20effectiveness%20is%20often,learn%20rich%20representations%20of%20data.&amp;text=The%20concept%20of%20distributed%20representations,applies%20to%20natural%20language%20task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12-main-dropout-methods-mathematical-and-visual-explanation-58cdc2112293" TargetMode="External"/><Relationship Id="rId5" Type="http://schemas.openxmlformats.org/officeDocument/2006/relationships/hyperlink" Target="https://monkeylearn.com/blog/what-is-tf-idf/" TargetMode="External"/><Relationship Id="rId4" Type="http://schemas.openxmlformats.org/officeDocument/2006/relationships/hyperlink" Target="https://towardsdatascience.com/how-to-preprocess-social-media-data-and-text-messages-b011efacf7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896362-568E-CBF6-7857-0F09CC07A6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pPr algn="l"/>
            <a:r>
              <a:rPr lang="es-ES" sz="4400" dirty="0"/>
              <a:t>ACL-SA</a:t>
            </a:r>
            <a:endParaRPr lang="es-ES" sz="4400" dirty="0" err="1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s-ES" sz="2000" dirty="0"/>
              <a:t>Guillermo Hoyo Bravo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012853-D402-45A4-AD78-24A1D51C5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Experimentos y Análisis I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D4F269-F9B4-472C-B356-7F47F940D5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Modelos desarrollados</a:t>
            </a:r>
          </a:p>
        </p:txBody>
      </p:sp>
      <p:pic>
        <p:nvPicPr>
          <p:cNvPr id="7" name="Imagen 7" descr="Texto&#10;&#10;Descripción generada automáticamente">
            <a:extLst>
              <a:ext uri="{FF2B5EF4-FFF2-40B4-BE49-F238E27FC236}">
                <a16:creationId xmlns:a16="http://schemas.microsoft.com/office/drawing/2014/main" id="{8C4333E2-88EB-4564-A2E4-96F3471608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46944" y="3532981"/>
            <a:ext cx="4943475" cy="1628775"/>
          </a:xfrm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ABD7BAD-124D-4FBE-9896-EFF83D4858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ES" dirty="0"/>
              <a:t>Modelos Existentes</a:t>
            </a:r>
          </a:p>
        </p:txBody>
      </p:sp>
      <p:pic>
        <p:nvPicPr>
          <p:cNvPr id="8" name="Imagen 8">
            <a:extLst>
              <a:ext uri="{FF2B5EF4-FFF2-40B4-BE49-F238E27FC236}">
                <a16:creationId xmlns:a16="http://schemas.microsoft.com/office/drawing/2014/main" id="{17B55EE6-4382-4644-88B4-2457835241E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96819" y="2918899"/>
            <a:ext cx="4933950" cy="2700057"/>
          </a:xfrm>
        </p:spPr>
      </p:pic>
    </p:spTree>
    <p:extLst>
      <p:ext uri="{BB962C8B-B14F-4D97-AF65-F5344CB8AC3E}">
        <p14:creationId xmlns:p14="http://schemas.microsoft.com/office/powerpoint/2010/main" val="3059133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012853-D402-45A4-AD78-24A1D51C5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Experimentos y Análisis II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D4F269-F9B4-472C-B356-7F47F940D5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Clasificador de Precisión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ABD7BAD-124D-4FBE-9896-EFF83D4858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ES" dirty="0"/>
              <a:t>Valores Perdidos</a:t>
            </a:r>
          </a:p>
        </p:txBody>
      </p:sp>
      <p:pic>
        <p:nvPicPr>
          <p:cNvPr id="9" name="Imagen 9">
            <a:extLst>
              <a:ext uri="{FF2B5EF4-FFF2-40B4-BE49-F238E27FC236}">
                <a16:creationId xmlns:a16="http://schemas.microsoft.com/office/drawing/2014/main" id="{2B51C79E-A4D8-42A8-9846-A7B225F77B9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04642" y="2648558"/>
            <a:ext cx="4714314" cy="3184711"/>
          </a:xfrm>
        </p:spPr>
      </p:pic>
      <p:pic>
        <p:nvPicPr>
          <p:cNvPr id="12" name="Imagen 12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93C5BA90-0F49-4340-BAD1-66B83A5C961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49755" y="2648558"/>
            <a:ext cx="4714314" cy="3184711"/>
          </a:xfrm>
        </p:spPr>
      </p:pic>
    </p:spTree>
    <p:extLst>
      <p:ext uri="{BB962C8B-B14F-4D97-AF65-F5344CB8AC3E}">
        <p14:creationId xmlns:p14="http://schemas.microsoft.com/office/powerpoint/2010/main" val="983116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AD1B9F1-D1B1-471C-8FE0-D6CC2094A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Conclusión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59F7A9A-4578-42C2-AA89-314811C8F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s-ES" dirty="0"/>
              <a:t>El modelo funciona bastante mejor a los ya creados</a:t>
            </a:r>
          </a:p>
          <a:p>
            <a:r>
              <a:rPr lang="es-ES" dirty="0"/>
              <a:t>Utilizando tecnologías eficientes y eficaces de manera adecuada</a:t>
            </a:r>
          </a:p>
          <a:p>
            <a:r>
              <a:rPr lang="es-ES" dirty="0"/>
              <a:t>No </a:t>
            </a:r>
            <a:r>
              <a:rPr lang="es-ES" dirty="0" err="1"/>
              <a:t>sobreajusta</a:t>
            </a:r>
            <a:r>
              <a:rPr lang="es-ES" dirty="0"/>
              <a:t>, algo muy importante en el campo por la inmensa cantidad de datos que pueden ser tratados.</a:t>
            </a:r>
          </a:p>
          <a:p>
            <a:endParaRPr lang="es-ES" dirty="0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1247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D07E61-4EAE-4EAF-8375-76E38927F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Bibliografía 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375976-AFBD-479B-B346-3CF889CF9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s-ES" dirty="0"/>
              <a:t>[1] </a:t>
            </a:r>
            <a:r>
              <a:rPr lang="es-ES" dirty="0">
                <a:ea typeface="+mn-lt"/>
                <a:cs typeface="+mn-lt"/>
              </a:rPr>
              <a:t>Hoffman, G. (2018, 13 febrero). </a:t>
            </a:r>
            <a:r>
              <a:rPr lang="es-ES" i="1" dirty="0" err="1">
                <a:ea typeface="+mn-lt"/>
                <a:cs typeface="+mn-lt"/>
              </a:rPr>
              <a:t>How</a:t>
            </a:r>
            <a:r>
              <a:rPr lang="es-ES" i="1" dirty="0">
                <a:ea typeface="+mn-lt"/>
                <a:cs typeface="+mn-lt"/>
              </a:rPr>
              <a:t> neural </a:t>
            </a:r>
            <a:r>
              <a:rPr lang="es-ES" i="1" dirty="0" err="1">
                <a:ea typeface="+mn-lt"/>
                <a:cs typeface="+mn-lt"/>
              </a:rPr>
              <a:t>networks</a:t>
            </a:r>
            <a:r>
              <a:rPr lang="es-ES" i="1" dirty="0">
                <a:ea typeface="+mn-lt"/>
                <a:cs typeface="+mn-lt"/>
              </a:rPr>
              <a:t> </a:t>
            </a:r>
            <a:r>
              <a:rPr lang="es-ES" i="1" dirty="0" err="1">
                <a:ea typeface="+mn-lt"/>
                <a:cs typeface="+mn-lt"/>
              </a:rPr>
              <a:t>learn</a:t>
            </a:r>
            <a:r>
              <a:rPr lang="es-ES" i="1" dirty="0">
                <a:ea typeface="+mn-lt"/>
                <a:cs typeface="+mn-lt"/>
              </a:rPr>
              <a:t> </a:t>
            </a:r>
            <a:r>
              <a:rPr lang="es-ES" i="1" dirty="0" err="1">
                <a:ea typeface="+mn-lt"/>
                <a:cs typeface="+mn-lt"/>
              </a:rPr>
              <a:t>distributed</a:t>
            </a:r>
            <a:r>
              <a:rPr lang="es-ES" i="1" dirty="0">
                <a:ea typeface="+mn-lt"/>
                <a:cs typeface="+mn-lt"/>
              </a:rPr>
              <a:t> </a:t>
            </a:r>
            <a:r>
              <a:rPr lang="es-ES" i="1" dirty="0" err="1">
                <a:ea typeface="+mn-lt"/>
                <a:cs typeface="+mn-lt"/>
              </a:rPr>
              <a:t>representations</a:t>
            </a:r>
            <a:r>
              <a:rPr lang="es-ES" dirty="0">
                <a:ea typeface="+mn-lt"/>
                <a:cs typeface="+mn-lt"/>
              </a:rPr>
              <a:t>. O’Reilly Media. </a:t>
            </a:r>
            <a:r>
              <a:rPr lang="es-ES" dirty="0">
                <a:ea typeface="+mn-lt"/>
                <a:cs typeface="+mn-lt"/>
                <a:hlinkClick r:id="rId2"/>
              </a:rPr>
              <a:t>https://www.oreilly.com/content/how-neural-networks-learn-distributed-representations/#:%7E:text=Deep%20learning’s%20effectiveness%20is%20often,learn%20rich%20representations%20of%20data.&amp;text=The%20concept%20of%20distributed%20representations,applies%20to%20natural%20language%20tasks</a:t>
            </a:r>
            <a:endParaRPr lang="es-ES">
              <a:ea typeface="+mn-lt"/>
              <a:cs typeface="+mn-lt"/>
            </a:endParaRPr>
          </a:p>
          <a:p>
            <a:r>
              <a:rPr lang="es-ES" dirty="0"/>
              <a:t>[2] </a:t>
            </a:r>
            <a:r>
              <a:rPr lang="es-ES" i="1" dirty="0" err="1">
                <a:ea typeface="+mn-lt"/>
                <a:cs typeface="+mn-lt"/>
              </a:rPr>
              <a:t>Stemming</a:t>
            </a:r>
            <a:r>
              <a:rPr lang="es-ES" i="1" dirty="0">
                <a:ea typeface="+mn-lt"/>
                <a:cs typeface="+mn-lt"/>
              </a:rPr>
              <a:t> and </a:t>
            </a:r>
            <a:r>
              <a:rPr lang="es-ES" i="1" dirty="0" err="1">
                <a:ea typeface="+mn-lt"/>
                <a:cs typeface="+mn-lt"/>
              </a:rPr>
              <a:t>Lemmatization</a:t>
            </a:r>
            <a:r>
              <a:rPr lang="es-ES" i="1" dirty="0">
                <a:ea typeface="+mn-lt"/>
                <a:cs typeface="+mn-lt"/>
              </a:rPr>
              <a:t> in Python</a:t>
            </a:r>
            <a:r>
              <a:rPr lang="es-ES" dirty="0">
                <a:ea typeface="+mn-lt"/>
                <a:cs typeface="+mn-lt"/>
              </a:rPr>
              <a:t>. (2018). </a:t>
            </a:r>
            <a:r>
              <a:rPr lang="es-ES" dirty="0" err="1">
                <a:ea typeface="+mn-lt"/>
                <a:cs typeface="+mn-lt"/>
              </a:rPr>
              <a:t>DataCamp</a:t>
            </a:r>
            <a:r>
              <a:rPr lang="es-ES" dirty="0">
                <a:ea typeface="+mn-lt"/>
                <a:cs typeface="+mn-lt"/>
              </a:rPr>
              <a:t> </a:t>
            </a:r>
            <a:r>
              <a:rPr lang="es-ES" dirty="0" err="1">
                <a:ea typeface="+mn-lt"/>
                <a:cs typeface="+mn-lt"/>
              </a:rPr>
              <a:t>Community</a:t>
            </a:r>
            <a:r>
              <a:rPr lang="es-ES" dirty="0">
                <a:ea typeface="+mn-lt"/>
                <a:cs typeface="+mn-lt"/>
              </a:rPr>
              <a:t>. </a:t>
            </a:r>
            <a:r>
              <a:rPr lang="es-ES" dirty="0">
                <a:ea typeface="+mn-lt"/>
                <a:cs typeface="+mn-lt"/>
                <a:hlinkClick r:id="rId3"/>
              </a:rPr>
              <a:t>https://www.datacamp.com/community/tutorials/stemming-lemmatization-python</a:t>
            </a:r>
            <a:endParaRPr lang="es-ES" dirty="0"/>
          </a:p>
          <a:p>
            <a:r>
              <a:rPr lang="es-ES" dirty="0"/>
              <a:t>[3]</a:t>
            </a:r>
            <a:r>
              <a:rPr lang="es-ES" dirty="0">
                <a:ea typeface="+mn-lt"/>
                <a:cs typeface="+mn-lt"/>
              </a:rPr>
              <a:t> Wong, W. (2021, 16 diciembre). </a:t>
            </a:r>
            <a:r>
              <a:rPr lang="es-ES" i="1" dirty="0" err="1">
                <a:ea typeface="+mn-lt"/>
                <a:cs typeface="+mn-lt"/>
              </a:rPr>
              <a:t>How</a:t>
            </a:r>
            <a:r>
              <a:rPr lang="es-ES" i="1" dirty="0">
                <a:ea typeface="+mn-lt"/>
                <a:cs typeface="+mn-lt"/>
              </a:rPr>
              <a:t> </a:t>
            </a:r>
            <a:r>
              <a:rPr lang="es-ES" i="1" dirty="0" err="1">
                <a:ea typeface="+mn-lt"/>
                <a:cs typeface="+mn-lt"/>
              </a:rPr>
              <a:t>to</a:t>
            </a:r>
            <a:r>
              <a:rPr lang="es-ES" i="1" dirty="0">
                <a:ea typeface="+mn-lt"/>
                <a:cs typeface="+mn-lt"/>
              </a:rPr>
              <a:t> </a:t>
            </a:r>
            <a:r>
              <a:rPr lang="es-ES" i="1" dirty="0" err="1">
                <a:ea typeface="+mn-lt"/>
                <a:cs typeface="+mn-lt"/>
              </a:rPr>
              <a:t>preprocess</a:t>
            </a:r>
            <a:r>
              <a:rPr lang="es-ES" i="1" dirty="0">
                <a:ea typeface="+mn-lt"/>
                <a:cs typeface="+mn-lt"/>
              </a:rPr>
              <a:t> social media data and </a:t>
            </a:r>
            <a:r>
              <a:rPr lang="es-ES" i="1" dirty="0" err="1">
                <a:ea typeface="+mn-lt"/>
                <a:cs typeface="+mn-lt"/>
              </a:rPr>
              <a:t>text</a:t>
            </a:r>
            <a:r>
              <a:rPr lang="es-ES" i="1" dirty="0">
                <a:ea typeface="+mn-lt"/>
                <a:cs typeface="+mn-lt"/>
              </a:rPr>
              <a:t> </a:t>
            </a:r>
            <a:r>
              <a:rPr lang="es-ES" i="1" dirty="0" err="1">
                <a:ea typeface="+mn-lt"/>
                <a:cs typeface="+mn-lt"/>
              </a:rPr>
              <a:t>messages</a:t>
            </a:r>
            <a:r>
              <a:rPr lang="es-ES" dirty="0">
                <a:ea typeface="+mn-lt"/>
                <a:cs typeface="+mn-lt"/>
              </a:rPr>
              <a:t>. Medium. </a:t>
            </a:r>
            <a:r>
              <a:rPr lang="es-ES" dirty="0">
                <a:ea typeface="+mn-lt"/>
                <a:cs typeface="+mn-lt"/>
                <a:hlinkClick r:id="rId4"/>
              </a:rPr>
              <a:t>https://towardsdatascience.com/how-to-preprocess-social-media-data-and-text-messages-b011efacf74</a:t>
            </a:r>
            <a:endParaRPr lang="es-ES" dirty="0"/>
          </a:p>
          <a:p>
            <a:r>
              <a:rPr lang="es-ES" dirty="0"/>
              <a:t>[4] </a:t>
            </a:r>
            <a:r>
              <a:rPr lang="es-ES" i="1" dirty="0" err="1">
                <a:ea typeface="+mn-lt"/>
                <a:cs typeface="+mn-lt"/>
              </a:rPr>
              <a:t>Understanding</a:t>
            </a:r>
            <a:r>
              <a:rPr lang="es-ES" i="1" dirty="0">
                <a:ea typeface="+mn-lt"/>
                <a:cs typeface="+mn-lt"/>
              </a:rPr>
              <a:t> TF-ID: A Simple </a:t>
            </a:r>
            <a:r>
              <a:rPr lang="es-ES" i="1" dirty="0" err="1">
                <a:ea typeface="+mn-lt"/>
                <a:cs typeface="+mn-lt"/>
              </a:rPr>
              <a:t>Introduction</a:t>
            </a:r>
            <a:r>
              <a:rPr lang="es-ES" dirty="0">
                <a:ea typeface="+mn-lt"/>
                <a:cs typeface="+mn-lt"/>
              </a:rPr>
              <a:t>. (2019, 10 mayo). </a:t>
            </a:r>
            <a:r>
              <a:rPr lang="es-ES" dirty="0" err="1">
                <a:ea typeface="+mn-lt"/>
                <a:cs typeface="+mn-lt"/>
              </a:rPr>
              <a:t>MonkeyLearn</a:t>
            </a:r>
            <a:r>
              <a:rPr lang="es-ES" dirty="0">
                <a:ea typeface="+mn-lt"/>
                <a:cs typeface="+mn-lt"/>
              </a:rPr>
              <a:t> Blog. </a:t>
            </a:r>
            <a:r>
              <a:rPr lang="es-ES" dirty="0">
                <a:ea typeface="+mn-lt"/>
                <a:cs typeface="+mn-lt"/>
                <a:hlinkClick r:id="rId5"/>
              </a:rPr>
              <a:t>https://monkeylearn.com/blog/what-is-tf-idf/</a:t>
            </a:r>
            <a:endParaRPr lang="es-ES" dirty="0"/>
          </a:p>
          <a:p>
            <a:r>
              <a:rPr lang="es-ES" dirty="0"/>
              <a:t>[5] </a:t>
            </a:r>
            <a:r>
              <a:rPr lang="es-ES" dirty="0" err="1">
                <a:ea typeface="+mn-lt"/>
                <a:cs typeface="+mn-lt"/>
              </a:rPr>
              <a:t>Thevenot</a:t>
            </a:r>
            <a:r>
              <a:rPr lang="es-ES" dirty="0">
                <a:ea typeface="+mn-lt"/>
                <a:cs typeface="+mn-lt"/>
              </a:rPr>
              <a:t>, ⭐. (2022, 17 febrero). </a:t>
            </a:r>
            <a:r>
              <a:rPr lang="es-ES" i="1" dirty="0">
                <a:ea typeface="+mn-lt"/>
                <a:cs typeface="+mn-lt"/>
              </a:rPr>
              <a:t>12 </a:t>
            </a:r>
            <a:r>
              <a:rPr lang="es-ES" i="1" dirty="0" err="1">
                <a:ea typeface="+mn-lt"/>
                <a:cs typeface="+mn-lt"/>
              </a:rPr>
              <a:t>Main</a:t>
            </a:r>
            <a:r>
              <a:rPr lang="es-ES" i="1" dirty="0">
                <a:ea typeface="+mn-lt"/>
                <a:cs typeface="+mn-lt"/>
              </a:rPr>
              <a:t> </a:t>
            </a:r>
            <a:r>
              <a:rPr lang="es-ES" i="1" dirty="0" err="1">
                <a:ea typeface="+mn-lt"/>
                <a:cs typeface="+mn-lt"/>
              </a:rPr>
              <a:t>Dropout</a:t>
            </a:r>
            <a:r>
              <a:rPr lang="es-ES" i="1" dirty="0">
                <a:ea typeface="+mn-lt"/>
                <a:cs typeface="+mn-lt"/>
              </a:rPr>
              <a:t> </a:t>
            </a:r>
            <a:r>
              <a:rPr lang="es-ES" i="1" dirty="0" err="1">
                <a:ea typeface="+mn-lt"/>
                <a:cs typeface="+mn-lt"/>
              </a:rPr>
              <a:t>Methods</a:t>
            </a:r>
            <a:r>
              <a:rPr lang="es-ES" i="1" dirty="0">
                <a:ea typeface="+mn-lt"/>
                <a:cs typeface="+mn-lt"/>
              </a:rPr>
              <a:t>: </a:t>
            </a:r>
            <a:r>
              <a:rPr lang="es-ES" i="1" dirty="0" err="1">
                <a:ea typeface="+mn-lt"/>
                <a:cs typeface="+mn-lt"/>
              </a:rPr>
              <a:t>Mathematical</a:t>
            </a:r>
            <a:r>
              <a:rPr lang="es-ES" i="1" dirty="0">
                <a:ea typeface="+mn-lt"/>
                <a:cs typeface="+mn-lt"/>
              </a:rPr>
              <a:t> and Visual </a:t>
            </a:r>
            <a:r>
              <a:rPr lang="es-ES" i="1" dirty="0" err="1">
                <a:ea typeface="+mn-lt"/>
                <a:cs typeface="+mn-lt"/>
              </a:rPr>
              <a:t>Explanation</a:t>
            </a:r>
            <a:r>
              <a:rPr lang="es-ES" i="1" dirty="0">
                <a:ea typeface="+mn-lt"/>
                <a:cs typeface="+mn-lt"/>
              </a:rPr>
              <a:t> </a:t>
            </a:r>
            <a:r>
              <a:rPr lang="es-ES" i="1" dirty="0" err="1">
                <a:ea typeface="+mn-lt"/>
                <a:cs typeface="+mn-lt"/>
              </a:rPr>
              <a:t>for</a:t>
            </a:r>
            <a:r>
              <a:rPr lang="es-ES" i="1" dirty="0">
                <a:ea typeface="+mn-lt"/>
                <a:cs typeface="+mn-lt"/>
              </a:rPr>
              <a:t> </a:t>
            </a:r>
            <a:r>
              <a:rPr lang="es-ES" i="1" dirty="0" err="1">
                <a:ea typeface="+mn-lt"/>
                <a:cs typeface="+mn-lt"/>
              </a:rPr>
              <a:t>DNNs</a:t>
            </a:r>
            <a:r>
              <a:rPr lang="es-ES" i="1" dirty="0">
                <a:ea typeface="+mn-lt"/>
                <a:cs typeface="+mn-lt"/>
              </a:rPr>
              <a:t>, </a:t>
            </a:r>
            <a:r>
              <a:rPr lang="es-ES" i="1" dirty="0" err="1">
                <a:ea typeface="+mn-lt"/>
                <a:cs typeface="+mn-lt"/>
              </a:rPr>
              <a:t>CNNs</a:t>
            </a:r>
            <a:r>
              <a:rPr lang="es-ES" i="1" dirty="0">
                <a:ea typeface="+mn-lt"/>
                <a:cs typeface="+mn-lt"/>
              </a:rPr>
              <a:t>, and </a:t>
            </a:r>
            <a:r>
              <a:rPr lang="es-ES" i="1" dirty="0" err="1">
                <a:ea typeface="+mn-lt"/>
                <a:cs typeface="+mn-lt"/>
              </a:rPr>
              <a:t>RNNs</a:t>
            </a:r>
            <a:r>
              <a:rPr lang="es-ES" dirty="0">
                <a:ea typeface="+mn-lt"/>
                <a:cs typeface="+mn-lt"/>
              </a:rPr>
              <a:t>. Medium. </a:t>
            </a:r>
            <a:r>
              <a:rPr lang="es-ES" dirty="0">
                <a:ea typeface="+mn-lt"/>
                <a:cs typeface="+mn-lt"/>
                <a:hlinkClick r:id="rId6"/>
              </a:rPr>
              <a:t>https://towardsdatascience.com/12-main-dropout-methods-mathematical-and-visual-explanation-58cdc2112293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49777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B00FF-F104-4C19-8BA5-2B99844A9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2EFED6-936B-4824-B244-B565893CA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s-ES" dirty="0"/>
              <a:t>Introducción</a:t>
            </a:r>
            <a:endParaRPr lang="es-ES"/>
          </a:p>
          <a:p>
            <a:r>
              <a:rPr lang="es-ES" dirty="0"/>
              <a:t>Arquitectura</a:t>
            </a:r>
          </a:p>
          <a:p>
            <a:pPr lvl="1"/>
            <a:r>
              <a:rPr lang="es-ES" dirty="0">
                <a:ea typeface="+mn-lt"/>
                <a:cs typeface="+mn-lt"/>
              </a:rPr>
              <a:t>Preprocesamiento de datos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s-ES" dirty="0">
                <a:ea typeface="+mn-lt"/>
                <a:cs typeface="+mn-lt"/>
              </a:rPr>
              <a:t>Representación ponderada de Palabras (</a:t>
            </a:r>
            <a:r>
              <a:rPr lang="es-ES" dirty="0" err="1">
                <a:ea typeface="+mn-lt"/>
                <a:cs typeface="+mn-lt"/>
              </a:rPr>
              <a:t>Embeding</a:t>
            </a:r>
            <a:r>
              <a:rPr lang="es-ES" dirty="0">
                <a:ea typeface="+mn-lt"/>
                <a:cs typeface="+mn-lt"/>
              </a:rPr>
              <a:t>)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s" dirty="0">
                <a:ea typeface="+mn-lt"/>
                <a:cs typeface="+mn-lt"/>
              </a:rPr>
              <a:t>Capas profundas basadas en la atención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s" dirty="0">
                <a:ea typeface="+mn-lt"/>
                <a:cs typeface="+mn-lt"/>
              </a:rPr>
              <a:t>Conexión completa y capa de salida</a:t>
            </a:r>
            <a:endParaRPr lang="es-ES" dirty="0"/>
          </a:p>
          <a:p>
            <a:r>
              <a:rPr lang="es-ES" dirty="0"/>
              <a:t>Experimentos y Análisis</a:t>
            </a:r>
          </a:p>
          <a:p>
            <a:pPr lvl="1"/>
            <a:r>
              <a:rPr lang="es-ES" dirty="0">
                <a:ea typeface="+mn-lt"/>
                <a:cs typeface="+mn-lt"/>
              </a:rPr>
              <a:t>Resultados </a:t>
            </a:r>
          </a:p>
          <a:p>
            <a:pPr lvl="1"/>
            <a:r>
              <a:rPr lang="es-ES" dirty="0">
                <a:ea typeface="+mn-lt"/>
                <a:cs typeface="+mn-lt"/>
              </a:rPr>
              <a:t>Estabilización</a:t>
            </a:r>
            <a:endParaRPr lang="es-ES" dirty="0"/>
          </a:p>
          <a:p>
            <a:r>
              <a:rPr lang="es-ES" dirty="0">
                <a:ea typeface="+mn-lt"/>
                <a:cs typeface="+mn-lt"/>
              </a:rPr>
              <a:t>Conclusión</a:t>
            </a:r>
          </a:p>
          <a:p>
            <a:r>
              <a:rPr lang="es-ES" dirty="0">
                <a:ea typeface="+mn-lt"/>
                <a:cs typeface="+mn-lt"/>
              </a:rPr>
              <a:t>Bibliografía</a:t>
            </a:r>
          </a:p>
          <a:p>
            <a:pPr lvl="1"/>
            <a:endParaRPr lang="es-ES" dirty="0">
              <a:ea typeface="+mn-lt"/>
              <a:cs typeface="+mn-lt"/>
            </a:endParaRPr>
          </a:p>
          <a:p>
            <a:pPr lvl="1"/>
            <a:endParaRPr lang="es-ES" dirty="0">
              <a:ea typeface="+mn-lt"/>
              <a:cs typeface="+mn-lt"/>
            </a:endParaRPr>
          </a:p>
          <a:p>
            <a:pPr lvl="1"/>
            <a:endParaRPr lang="es-ES" dirty="0"/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8858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EE9DC9-4B43-4AB8-A150-B091BDD23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1A285D-FD4D-4520-A069-1660B618F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/>
              <a:t>El Objetivo de NLP es extraer información del texto - (SA).</a:t>
            </a:r>
          </a:p>
          <a:p>
            <a:r>
              <a:rPr lang="es-ES" dirty="0"/>
              <a:t>La cantidad de datos de las redes sociales nos permiten explorar la minería de opiniones. </a:t>
            </a:r>
          </a:p>
          <a:p>
            <a:r>
              <a:rPr lang="es-ES" dirty="0"/>
              <a:t>Los algoritmos tradicionales fallan en el campo SA</a:t>
            </a:r>
          </a:p>
          <a:p>
            <a:pPr lvl="1"/>
            <a:r>
              <a:rPr lang="es-ES" dirty="0">
                <a:ea typeface="+mn-lt"/>
                <a:cs typeface="+mn-lt"/>
              </a:rPr>
              <a:t>Deep </a:t>
            </a:r>
            <a:r>
              <a:rPr lang="es-ES" dirty="0" err="1">
                <a:ea typeface="+mn-lt"/>
                <a:cs typeface="+mn-lt"/>
              </a:rPr>
              <a:t>Learning</a:t>
            </a:r>
            <a:r>
              <a:rPr lang="es-ES" dirty="0">
                <a:ea typeface="+mn-lt"/>
                <a:cs typeface="+mn-lt"/>
              </a:rPr>
              <a:t> Soluciona este problema [1]</a:t>
            </a:r>
          </a:p>
          <a:p>
            <a:r>
              <a:rPr lang="es-ES" dirty="0"/>
              <a:t>Se utilizan 4 bases de datos de Twitter (Idioma - Ingles)</a:t>
            </a:r>
          </a:p>
          <a:p>
            <a:pPr lvl="1"/>
            <a:endParaRPr lang="es-ES" dirty="0"/>
          </a:p>
        </p:txBody>
      </p:sp>
      <p:pic>
        <p:nvPicPr>
          <p:cNvPr id="4" name="Imagen 4" descr="Tabla&#10;&#10;Descripción generada automáticamente">
            <a:extLst>
              <a:ext uri="{FF2B5EF4-FFF2-40B4-BE49-F238E27FC236}">
                <a16:creationId xmlns:a16="http://schemas.microsoft.com/office/drawing/2014/main" id="{485FC747-0562-4312-8F88-0F0680570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959" y="4650354"/>
            <a:ext cx="10520082" cy="171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556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012853-D402-45A4-AD78-24A1D51C5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Arquitectura</a:t>
            </a:r>
          </a:p>
        </p:txBody>
      </p:sp>
      <p:pic>
        <p:nvPicPr>
          <p:cNvPr id="4" name="Imagen 4" descr="Diagrama&#10;&#10;Descripción generada automáticamente">
            <a:extLst>
              <a:ext uri="{FF2B5EF4-FFF2-40B4-BE49-F238E27FC236}">
                <a16:creationId xmlns:a16="http://schemas.microsoft.com/office/drawing/2014/main" id="{BF050CDE-EBA5-411D-821D-8E2FD9C094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7465" y="1411007"/>
            <a:ext cx="10509127" cy="4924301"/>
          </a:xfrm>
        </p:spPr>
      </p:pic>
    </p:spTree>
    <p:extLst>
      <p:ext uri="{BB962C8B-B14F-4D97-AF65-F5344CB8AC3E}">
        <p14:creationId xmlns:p14="http://schemas.microsoft.com/office/powerpoint/2010/main" val="2243662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EE9DC9-4B43-4AB8-A150-B091BDD23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ea typeface="+mj-lt"/>
                <a:cs typeface="+mj-lt"/>
              </a:rPr>
              <a:t>Preprocesamiento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1A285D-FD4D-4520-A069-1660B618F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s-ES" dirty="0">
                <a:ea typeface="+mn-lt"/>
                <a:cs typeface="+mn-lt"/>
              </a:rPr>
              <a:t>Es Crucial – Incrementa la eficiencia limpiando el texto.</a:t>
            </a:r>
          </a:p>
          <a:p>
            <a:pPr lvl="1">
              <a:lnSpc>
                <a:spcPct val="110000"/>
              </a:lnSpc>
            </a:pPr>
            <a:r>
              <a:rPr lang="es-ES" dirty="0">
                <a:ea typeface="+mn-lt"/>
                <a:cs typeface="+mn-lt"/>
              </a:rPr>
              <a:t>Eliminar signos de puntuación, valores omitidos, </a:t>
            </a:r>
            <a:r>
              <a:rPr lang="es-ES" dirty="0" err="1">
                <a:ea typeface="+mn-lt"/>
                <a:cs typeface="+mn-lt"/>
              </a:rPr>
              <a:t>nímeros</a:t>
            </a:r>
            <a:r>
              <a:rPr lang="es-ES" dirty="0">
                <a:ea typeface="+mn-lt"/>
                <a:cs typeface="+mn-lt"/>
              </a:rPr>
              <a:t>, o ruido.</a:t>
            </a:r>
          </a:p>
          <a:p>
            <a:pPr lvl="1">
              <a:lnSpc>
                <a:spcPct val="110000"/>
              </a:lnSpc>
            </a:pPr>
            <a:r>
              <a:rPr lang="es-ES" dirty="0">
                <a:ea typeface="+mn-lt"/>
                <a:cs typeface="+mn-lt"/>
              </a:rPr>
              <a:t>Estandarización - El Lenguaje de las RS es Informal</a:t>
            </a:r>
          </a:p>
          <a:p>
            <a:pPr lvl="1">
              <a:lnSpc>
                <a:spcPct val="110000"/>
              </a:lnSpc>
            </a:pPr>
            <a:r>
              <a:rPr lang="es-ES" dirty="0">
                <a:ea typeface="+mn-lt"/>
                <a:cs typeface="+mn-lt"/>
              </a:rPr>
              <a:t>Tratar Emojis, </a:t>
            </a:r>
            <a:r>
              <a:rPr lang="es-ES" dirty="0" err="1">
                <a:ea typeface="+mn-lt"/>
                <a:cs typeface="+mn-lt"/>
              </a:rPr>
              <a:t>Hastags</a:t>
            </a:r>
            <a:r>
              <a:rPr lang="es-ES" dirty="0">
                <a:ea typeface="+mn-lt"/>
                <a:cs typeface="+mn-lt"/>
              </a:rPr>
              <a:t>, </a:t>
            </a:r>
            <a:r>
              <a:rPr lang="es-ES" dirty="0" err="1">
                <a:ea typeface="+mn-lt"/>
                <a:cs typeface="+mn-lt"/>
              </a:rPr>
              <a:t>Lemmatización</a:t>
            </a:r>
            <a:r>
              <a:rPr lang="es-ES" dirty="0">
                <a:ea typeface="+mn-lt"/>
                <a:cs typeface="+mn-lt"/>
              </a:rPr>
              <a:t>[2], pasar a </a:t>
            </a:r>
            <a:r>
              <a:rPr lang="es-ES" dirty="0" err="1">
                <a:ea typeface="+mn-lt"/>
                <a:cs typeface="+mn-lt"/>
              </a:rPr>
              <a:t>minusculas</a:t>
            </a:r>
            <a:r>
              <a:rPr lang="es-ES" dirty="0">
                <a:ea typeface="+mn-lt"/>
                <a:cs typeface="+mn-lt"/>
              </a:rPr>
              <a:t>, </a:t>
            </a:r>
            <a:r>
              <a:rPr lang="es-ES" dirty="0" err="1">
                <a:ea typeface="+mn-lt"/>
                <a:cs typeface="+mn-lt"/>
              </a:rPr>
              <a:t>URLs</a:t>
            </a:r>
            <a:r>
              <a:rPr lang="es-ES" dirty="0">
                <a:ea typeface="+mn-lt"/>
                <a:cs typeface="+mn-lt"/>
              </a:rPr>
              <a:t> </a:t>
            </a:r>
            <a:r>
              <a:rPr lang="es-ES" dirty="0" err="1">
                <a:ea typeface="+mn-lt"/>
                <a:cs typeface="+mn-lt"/>
              </a:rPr>
              <a:t>Retweets</a:t>
            </a:r>
            <a:r>
              <a:rPr lang="es-ES" dirty="0">
                <a:ea typeface="+mn-lt"/>
                <a:cs typeface="+mn-lt"/>
              </a:rPr>
              <a:t> o menciones.</a:t>
            </a:r>
            <a:endParaRPr lang="es-ES" sz="2800" dirty="0">
              <a:ea typeface="+mn-lt"/>
              <a:cs typeface="+mn-lt"/>
            </a:endParaRPr>
          </a:p>
          <a:p>
            <a:pPr>
              <a:lnSpc>
                <a:spcPct val="110000"/>
              </a:lnSpc>
            </a:pPr>
            <a:r>
              <a:rPr lang="es-ES" dirty="0">
                <a:ea typeface="+mn-lt"/>
                <a:cs typeface="+mn-lt"/>
              </a:rPr>
              <a:t>Resumiendo: Hacer más legible y </a:t>
            </a:r>
            <a:r>
              <a:rPr lang="es-ES" dirty="0" err="1">
                <a:ea typeface="+mn-lt"/>
                <a:cs typeface="+mn-lt"/>
              </a:rPr>
              <a:t>estandar</a:t>
            </a:r>
            <a:r>
              <a:rPr lang="es-ES" dirty="0">
                <a:ea typeface="+mn-lt"/>
                <a:cs typeface="+mn-lt"/>
              </a:rPr>
              <a:t> el texto[3].</a:t>
            </a:r>
          </a:p>
          <a:p>
            <a:pPr lvl="1">
              <a:lnSpc>
                <a:spcPct val="110000"/>
              </a:lnSpc>
            </a:pPr>
            <a:endParaRPr lang="es-ES" dirty="0">
              <a:ea typeface="+mn-lt"/>
              <a:cs typeface="+mn-lt"/>
            </a:endParaRPr>
          </a:p>
          <a:p>
            <a:pPr lvl="1">
              <a:lnSpc>
                <a:spcPct val="110000"/>
              </a:lnSpc>
            </a:pPr>
            <a:endParaRPr lang="es-ES" dirty="0">
              <a:ea typeface="+mn-lt"/>
              <a:cs typeface="+mn-lt"/>
            </a:endParaRPr>
          </a:p>
          <a:p>
            <a:pPr lvl="1">
              <a:lnSpc>
                <a:spcPct val="110000"/>
              </a:lnSpc>
            </a:pPr>
            <a:endParaRPr lang="es-ES" dirty="0"/>
          </a:p>
          <a:p>
            <a:pPr lvl="1">
              <a:lnSpc>
                <a:spcPct val="110000"/>
              </a:lnSpc>
            </a:pPr>
            <a:endParaRPr lang="es-ES" dirty="0"/>
          </a:p>
          <a:p>
            <a:pPr>
              <a:lnSpc>
                <a:spcPct val="110000"/>
              </a:lnSpc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09610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012853-D402-45A4-AD78-24A1D51C5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ea typeface="+mj-lt"/>
                <a:cs typeface="+mj-lt"/>
              </a:rPr>
              <a:t>Representación ponderada de Palabras (</a:t>
            </a:r>
            <a:r>
              <a:rPr lang="es-ES" dirty="0" err="1">
                <a:ea typeface="+mj-lt"/>
                <a:cs typeface="+mj-lt"/>
              </a:rPr>
              <a:t>Embeding</a:t>
            </a:r>
            <a:r>
              <a:rPr lang="es-ES" dirty="0">
                <a:ea typeface="+mj-lt"/>
                <a:cs typeface="+mj-lt"/>
              </a:rPr>
              <a:t>)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1EC0F0-59D7-4B5A-A5C1-4169DC1E0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s-ES" dirty="0"/>
              <a:t>TF-IDF - Ponderación</a:t>
            </a:r>
            <a:endParaRPr lang="es-ES"/>
          </a:p>
          <a:p>
            <a:pPr lvl="1"/>
            <a:r>
              <a:rPr lang="es-ES" dirty="0" err="1"/>
              <a:t>Reprensenta</a:t>
            </a:r>
            <a:r>
              <a:rPr lang="es-ES" dirty="0"/>
              <a:t> la frecuencia relativa de una palabra en un documento y la importancia de una palabra en un grupo de documentos</a:t>
            </a:r>
          </a:p>
          <a:p>
            <a:r>
              <a:rPr lang="es-ES" dirty="0" err="1"/>
              <a:t>GloVe</a:t>
            </a:r>
            <a:r>
              <a:rPr lang="es-ES" dirty="0"/>
              <a:t> – </a:t>
            </a:r>
            <a:r>
              <a:rPr lang="es-ES" dirty="0" err="1"/>
              <a:t>Embedding</a:t>
            </a:r>
            <a:r>
              <a:rPr lang="es-ES" dirty="0"/>
              <a:t> (Word2Vec – Representación Base)</a:t>
            </a:r>
          </a:p>
          <a:p>
            <a:pPr lvl="1"/>
            <a:r>
              <a:rPr lang="es-ES" dirty="0"/>
              <a:t>Modelo </a:t>
            </a:r>
            <a:r>
              <a:rPr lang="es-ES" dirty="0" err="1"/>
              <a:t>pre-entrenado</a:t>
            </a:r>
            <a:r>
              <a:rPr lang="es-ES" dirty="0"/>
              <a:t> con 2 billones de </a:t>
            </a:r>
            <a:r>
              <a:rPr lang="es-ES" dirty="0" err="1"/>
              <a:t>twitts</a:t>
            </a:r>
            <a:r>
              <a:rPr lang="es-ES" dirty="0"/>
              <a:t> generando un vector de matrices con los textos.</a:t>
            </a:r>
          </a:p>
          <a:p>
            <a:r>
              <a:rPr lang="es-ES" dirty="0"/>
              <a:t>La implementación conjunta mejora la representación de las palabras.</a:t>
            </a:r>
          </a:p>
          <a:p>
            <a:r>
              <a:rPr lang="es-ES"/>
              <a:t>Uso de Ruido Gaussiano y Gaussian Dropout </a:t>
            </a:r>
            <a:r>
              <a:rPr lang="es-ES">
                <a:ea typeface="+mn-lt"/>
                <a:cs typeface="+mn-lt"/>
              </a:rPr>
              <a:t>[5] </a:t>
            </a:r>
            <a:r>
              <a:rPr lang="es-ES" dirty="0"/>
              <a:t>a modo de regularización para reducir el </a:t>
            </a:r>
            <a:r>
              <a:rPr lang="es-ES" dirty="0" err="1"/>
              <a:t>sobreajunte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1205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B00FF-F104-4C19-8BA5-2B99844A9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>
                <a:ea typeface="+mj-lt"/>
                <a:cs typeface="+mj-lt"/>
              </a:rPr>
              <a:t>Capas profundas basadas en la atención I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2EFED6-936B-4824-B244-B565893CA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s-ES" dirty="0"/>
              <a:t>Una CNN con entrada la salida del vector matriz </a:t>
            </a:r>
            <a:r>
              <a:rPr lang="es-ES" dirty="0" err="1"/>
              <a:t>embedding</a:t>
            </a:r>
            <a:endParaRPr lang="es-ES" dirty="0"/>
          </a:p>
          <a:p>
            <a:pPr lvl="1"/>
            <a:r>
              <a:rPr lang="es-ES" dirty="0">
                <a:ea typeface="+mn-lt"/>
                <a:cs typeface="+mn-lt"/>
              </a:rPr>
              <a:t>Es muy efectivo en SA</a:t>
            </a:r>
          </a:p>
          <a:p>
            <a:pPr lvl="1"/>
            <a:r>
              <a:rPr lang="es-ES" dirty="0">
                <a:ea typeface="+mn-lt"/>
                <a:cs typeface="+mn-lt"/>
              </a:rPr>
              <a:t>Max </a:t>
            </a:r>
            <a:r>
              <a:rPr lang="es-ES" dirty="0" err="1">
                <a:ea typeface="+mn-lt"/>
                <a:cs typeface="+mn-lt"/>
              </a:rPr>
              <a:t>Pooling</a:t>
            </a:r>
            <a:r>
              <a:rPr lang="es-ES" dirty="0">
                <a:ea typeface="+mn-lt"/>
                <a:cs typeface="+mn-lt"/>
              </a:rPr>
              <a:t> reduce la dimensión y reconoce las características locales más importantes</a:t>
            </a:r>
            <a:endParaRPr lang="es-ES" sz="2800" dirty="0"/>
          </a:p>
          <a:p>
            <a:pPr lvl="1"/>
            <a:r>
              <a:rPr lang="es-ES" dirty="0">
                <a:ea typeface="+mn-lt"/>
                <a:cs typeface="+mn-lt"/>
              </a:rPr>
              <a:t>Pierde información contextual (dependencias largas)</a:t>
            </a:r>
            <a:endParaRPr lang="es-ES"/>
          </a:p>
          <a:p>
            <a:r>
              <a:rPr lang="es-ES" dirty="0"/>
              <a:t>Su salida es la entrada de la capa de atención (Transformador)</a:t>
            </a:r>
          </a:p>
          <a:p>
            <a:pPr lvl="1"/>
            <a:r>
              <a:rPr lang="es-ES" dirty="0"/>
              <a:t>Vector entre palabra de entrada y el resto de ellas</a:t>
            </a:r>
          </a:p>
          <a:p>
            <a:pPr lvl="1"/>
            <a:r>
              <a:rPr lang="es-ES" dirty="0"/>
              <a:t>Genera el vector de la propia palabra de entrada</a:t>
            </a:r>
          </a:p>
          <a:p>
            <a:pPr lvl="1"/>
            <a:r>
              <a:rPr lang="es-ES" dirty="0"/>
              <a:t>Combina ambos vectores encontrando las relaciones entre palabras más importante. (Eficiente)</a:t>
            </a:r>
          </a:p>
        </p:txBody>
      </p:sp>
    </p:spTree>
    <p:extLst>
      <p:ext uri="{BB962C8B-B14F-4D97-AF65-F5344CB8AC3E}">
        <p14:creationId xmlns:p14="http://schemas.microsoft.com/office/powerpoint/2010/main" val="3232805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EA327E-7870-4FEA-8900-F41B4EF00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>
                <a:ea typeface="+mj-lt"/>
                <a:cs typeface="+mj-lt"/>
              </a:rPr>
              <a:t>Capas profundas basadas en la atención II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76A13D-7182-414E-B1DD-6AEEC6DDF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/>
              <a:t>Bi-LSTM (</a:t>
            </a:r>
            <a:r>
              <a:rPr lang="es-ES" dirty="0" err="1"/>
              <a:t>Bidirectional</a:t>
            </a:r>
            <a:r>
              <a:rPr lang="es-ES" dirty="0"/>
              <a:t> – Long Short </a:t>
            </a:r>
            <a:r>
              <a:rPr lang="es-ES" dirty="0" err="1"/>
              <a:t>Term</a:t>
            </a:r>
            <a:r>
              <a:rPr lang="es-ES" dirty="0"/>
              <a:t> </a:t>
            </a:r>
            <a:r>
              <a:rPr lang="es-ES" dirty="0" err="1"/>
              <a:t>Memory</a:t>
            </a:r>
            <a:r>
              <a:rPr lang="es-ES" dirty="0"/>
              <a:t>) (RNN)</a:t>
            </a:r>
          </a:p>
          <a:p>
            <a:pPr lvl="1"/>
            <a:r>
              <a:rPr lang="es-ES" dirty="0"/>
              <a:t>Aplicando los resultados obtenidos de la capa de atención analiza el texto hacia delante y hacia atrás de manera paralela y simultanea</a:t>
            </a:r>
          </a:p>
          <a:p>
            <a:pPr lvl="1"/>
            <a:r>
              <a:rPr lang="es-ES" dirty="0"/>
              <a:t>Extra las características de largo plazo entre palabras</a:t>
            </a:r>
          </a:p>
        </p:txBody>
      </p:sp>
    </p:spTree>
    <p:extLst>
      <p:ext uri="{BB962C8B-B14F-4D97-AF65-F5344CB8AC3E}">
        <p14:creationId xmlns:p14="http://schemas.microsoft.com/office/powerpoint/2010/main" val="1812839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EE9DC9-4B43-4AB8-A150-B091BDD23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>
                <a:ea typeface="+mj-lt"/>
                <a:cs typeface="+mj-lt"/>
              </a:rPr>
              <a:t>Conexión completa y capa de salida</a:t>
            </a:r>
            <a:endParaRPr lang="es-ES" dirty="0">
              <a:ea typeface="+mj-lt"/>
              <a:cs typeface="+mj-lt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1A285D-FD4D-4520-A069-1660B618F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/>
              <a:t>La salida se genera por una capa </a:t>
            </a:r>
            <a:r>
              <a:rPr lang="es-ES" dirty="0" err="1"/>
              <a:t>Relu</a:t>
            </a:r>
            <a:r>
              <a:rPr lang="es-ES" dirty="0"/>
              <a:t> activando las palabras con fuerte dependencia emocional.</a:t>
            </a:r>
          </a:p>
          <a:p>
            <a:r>
              <a:rPr lang="es-ES" dirty="0"/>
              <a:t>Predice los sentimientos del texto clasificándolos con un clasificador binario </a:t>
            </a:r>
            <a:r>
              <a:rPr lang="es-ES" dirty="0" err="1"/>
              <a:t>Sigmoid</a:t>
            </a:r>
            <a:r>
              <a:rPr lang="es-ES" dirty="0"/>
              <a:t> (Positivo/Negativo)</a:t>
            </a:r>
          </a:p>
          <a:p>
            <a:r>
              <a:rPr lang="es-ES" dirty="0"/>
              <a:t>Utiliza entropía cruzada para computar las discrepancias entre el sentimiento del texto y el predicho.</a:t>
            </a:r>
          </a:p>
        </p:txBody>
      </p:sp>
    </p:spTree>
    <p:extLst>
      <p:ext uri="{BB962C8B-B14F-4D97-AF65-F5344CB8AC3E}">
        <p14:creationId xmlns:p14="http://schemas.microsoft.com/office/powerpoint/2010/main" val="1437680491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AnalogousFromRegularSeedRightStep">
      <a:dk1>
        <a:srgbClr val="000000"/>
      </a:dk1>
      <a:lt1>
        <a:srgbClr val="FFFFFF"/>
      </a:lt1>
      <a:dk2>
        <a:srgbClr val="1D2A34"/>
      </a:dk2>
      <a:lt2>
        <a:srgbClr val="E8E3E2"/>
      </a:lt2>
      <a:accent1>
        <a:srgbClr val="4DACC3"/>
      </a:accent1>
      <a:accent2>
        <a:srgbClr val="3B69B1"/>
      </a:accent2>
      <a:accent3>
        <a:srgbClr val="504DC3"/>
      </a:accent3>
      <a:accent4>
        <a:srgbClr val="6F3BB1"/>
      </a:accent4>
      <a:accent5>
        <a:srgbClr val="B34DC3"/>
      </a:accent5>
      <a:accent6>
        <a:srgbClr val="B13B90"/>
      </a:accent6>
      <a:hlink>
        <a:srgbClr val="BF583F"/>
      </a:hlink>
      <a:folHlink>
        <a:srgbClr val="7F7F7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13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4" baseType="lpstr">
      <vt:lpstr>ShapesVTI</vt:lpstr>
      <vt:lpstr>ACL-SA</vt:lpstr>
      <vt:lpstr>Índice</vt:lpstr>
      <vt:lpstr>Introducción</vt:lpstr>
      <vt:lpstr>Arquitectura</vt:lpstr>
      <vt:lpstr>Preprocesamiento de datos</vt:lpstr>
      <vt:lpstr>Representación ponderada de Palabras (Embeding)</vt:lpstr>
      <vt:lpstr>Capas profundas basadas en la atención I</vt:lpstr>
      <vt:lpstr>Capas profundas basadas en la atención II</vt:lpstr>
      <vt:lpstr>Conexión completa y capa de salida</vt:lpstr>
      <vt:lpstr>Experimentos y Análisis I</vt:lpstr>
      <vt:lpstr>Experimentos y Análisis II</vt:lpstr>
      <vt:lpstr>Conclusión</vt:lpstr>
      <vt:lpstr>Bibliografía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lastModifiedBy/>
  <cp:revision>322</cp:revision>
  <dcterms:created xsi:type="dcterms:W3CDTF">2022-03-13T17:55:28Z</dcterms:created>
  <dcterms:modified xsi:type="dcterms:W3CDTF">2022-03-13T21:46:45Z</dcterms:modified>
</cp:coreProperties>
</file>

<file path=docProps/thumbnail.jpeg>
</file>